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9" r:id="rId4"/>
    <p:sldId id="257" r:id="rId5"/>
    <p:sldId id="258" r:id="rId6"/>
    <p:sldId id="261" r:id="rId7"/>
    <p:sldId id="263" r:id="rId8"/>
    <p:sldId id="262" r:id="rId9"/>
    <p:sldId id="264" r:id="rId10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us Olsson (RF-SISU Blekinge)" userId="ee9784f9-6c75-4f6f-920b-5e5f689c140e" providerId="ADAL" clId="{0F0C97E3-C4AE-44AE-9885-468E9E60B235}"/>
    <pc:docChg chg="delSld">
      <pc:chgData name="Magnus Olsson (RF-SISU Blekinge)" userId="ee9784f9-6c75-4f6f-920b-5e5f689c140e" providerId="ADAL" clId="{0F0C97E3-C4AE-44AE-9885-468E9E60B235}" dt="2025-08-15T10:33:13.391" v="0" actId="2696"/>
      <pc:docMkLst>
        <pc:docMk/>
      </pc:docMkLst>
      <pc:sldChg chg="del">
        <pc:chgData name="Magnus Olsson (RF-SISU Blekinge)" userId="ee9784f9-6c75-4f6f-920b-5e5f689c140e" providerId="ADAL" clId="{0F0C97E3-C4AE-44AE-9885-468E9E60B235}" dt="2025-08-15T10:33:13.391" v="0" actId="2696"/>
        <pc:sldMkLst>
          <pc:docMk/>
          <pc:sldMk cId="250526026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7CFD0-4CE7-4DC5-BCEE-0EA60EA18A76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6EEFB-AEF7-4636-ADAE-516EAF699D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01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6EEFB-AEF7-4636-ADAE-516EAF699DC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02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CCE22A-9D41-E61D-2E64-5F5B8FD3D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4C6900-9CEF-8B82-9CA7-110817345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4E08E3-935A-1C63-64F3-3D74E358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9042-3886-49F6-AA6C-668C2C0FFB95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124BA4-7B18-C412-092D-80C8CA71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2C2935-A957-E93E-F1D1-6194C7DD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5965-E7E8-4E23-8B6D-0D6B428D01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52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847FC6-AC17-A728-53FF-5A56A444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64B8A89-561A-BBA7-195B-B38BEB7D5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525929-D488-23D9-C1C9-D28692A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9042-3886-49F6-AA6C-668C2C0FFB95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486901-5AC1-2CBB-B5AC-CCA519B1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C5422C-99CE-6086-AA0B-C745D72B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5965-E7E8-4E23-8B6D-0D6B428D01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12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EECFCAC-20AD-A30E-B20B-0F3F431DE3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C412930-9132-8472-6622-00DECA085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88B972-72EE-8FA1-8FE8-30AD7EC7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9042-3886-49F6-AA6C-668C2C0FFB95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847E61-D84C-A84E-B5CF-B2912E67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1DEA80-7305-544D-208C-08C7CC26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5965-E7E8-4E23-8B6D-0D6B428D01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58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CAEE2F-6331-7E14-62CA-208908F4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6ACFAE-D139-53DE-7571-7207D7FA4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0242D-3126-A263-06CC-7DACD358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9042-3886-49F6-AA6C-668C2C0FFB95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1E0F5B-CD20-51B2-4FED-3EB33EFB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FFB73D-DD2D-080D-1661-B90A00E3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5965-E7E8-4E23-8B6D-0D6B428D01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371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6ABBF4-8F03-2C21-564F-150E98F9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F70899-7483-5AAD-1EC9-365B96B4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479CD6-6D88-2CA1-F328-06555187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9042-3886-49F6-AA6C-668C2C0FFB95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E655DC-3944-03AD-3E00-95D7AB89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55C15F-2A30-C261-2E5B-F80416EF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5965-E7E8-4E23-8B6D-0D6B428D01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51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EF70AD-C159-D0F4-33DF-7F6C8367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2A836C-00FF-21AC-23D6-7073B92E5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38ED08F-B8F0-9B64-7D58-6471CFB73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082474-725E-7FD1-A218-D84F7322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9042-3886-49F6-AA6C-668C2C0FFB95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F035E10-92EC-2F37-8975-5F61C933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29FB8B-0069-C9F7-712D-9E7D9E50C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5965-E7E8-4E23-8B6D-0D6B428D01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045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03084A-C477-AEBA-22E3-FE586BC9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19003E-FB44-D7E9-047B-DDC68C5F4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0FCB24D-3C29-DB6C-F349-DB27CBFBC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75759CD-E9AB-15BB-A64B-D337EF5E1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3E299D-A766-0492-6089-61B36A767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4D56C9D-A248-57D4-8A02-3B767FB9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9042-3886-49F6-AA6C-668C2C0FFB95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F5052-CD67-8C89-8AF3-FCE694A7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2AAF24-4687-8C90-4CDB-BDC96DDB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5965-E7E8-4E23-8B6D-0D6B428D01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95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96A6B7-4E0C-BFD9-A354-DCE75015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CC956C1-6652-A3A1-3AF9-46C2FB70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9042-3886-49F6-AA6C-668C2C0FFB95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86BE9CD-741F-53D6-EEAB-8BA6EAB0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9C9E0C7-4072-81DF-76D8-99E3756F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5965-E7E8-4E23-8B6D-0D6B428D01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84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25A5A89-A105-F7B9-AB40-22E8C2E4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9042-3886-49F6-AA6C-668C2C0FFB95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DE00CE3-8EFB-3472-A8A2-42000FAFC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20D145D-4292-3DB9-30E9-8BBB1788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5965-E7E8-4E23-8B6D-0D6B428D01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92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B4985D-D61D-FD60-DC9C-24F329BD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3CC1CD-4F76-A561-A122-EFE457A2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3E23BB-BF86-060A-331D-2E866BD8E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1D1DCC9-E848-D094-DAD1-DE53F57A2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9042-3886-49F6-AA6C-668C2C0FFB95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EF1591A-4CE9-A5A7-5919-A613CB74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6CC0FE-6508-72FD-7303-927DF733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5965-E7E8-4E23-8B6D-0D6B428D01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02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4793ED-DE32-2126-31F8-A354F8AB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D8D3282-E1BF-1ED6-47F5-3332C21A0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059A0E-8032-2D73-B37B-5E87DAC88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B6EBC2-6DB9-1E64-8CFB-D95FD58C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9042-3886-49F6-AA6C-668C2C0FFB95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2BC380-A2F0-40D0-0C4A-DE5E560F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DD4D179-3A2B-89A4-C41D-E677E123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5965-E7E8-4E23-8B6D-0D6B428D01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50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838314-CB16-0558-F7FD-2B15C304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CAC558-9168-2922-75DD-78A9F495C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38168F-58B4-AC9A-D824-9DE3B2B66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D09042-3886-49F6-AA6C-668C2C0FFB95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F9AB87-29E9-8928-69AA-EBAF20734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F34147-4F90-F831-EC1E-62FBAFC53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915965-E7E8-4E23-8B6D-0D6B428D01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68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01B214-7B6F-E8E4-DAB6-105CC4A7E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sz="3100" dirty="0"/>
              <a:t>Nya strategier</a:t>
            </a:r>
            <a:br>
              <a:rPr lang="sv-SE" dirty="0"/>
            </a:br>
            <a:r>
              <a:rPr lang="sv-SE" dirty="0"/>
              <a:t>Svensk idrott 2035</a:t>
            </a:r>
            <a:br>
              <a:rPr lang="sv-SE" dirty="0"/>
            </a:br>
            <a:r>
              <a:rPr lang="sv-SE" dirty="0"/>
              <a:t>SISU Idrottsutbildarna 2035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FD9AA31-93B5-C728-D361-ACFDC1595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Vision:</a:t>
            </a:r>
          </a:p>
          <a:p>
            <a:r>
              <a:rPr lang="sv-SE" sz="3600" i="1" dirty="0"/>
              <a:t>Svensk idrott världens bästa</a:t>
            </a:r>
          </a:p>
          <a:p>
            <a:r>
              <a:rPr lang="sv-SE" b="1" dirty="0"/>
              <a:t>1 januari 2026</a:t>
            </a:r>
          </a:p>
        </p:txBody>
      </p:sp>
    </p:spTree>
    <p:extLst>
      <p:ext uri="{BB962C8B-B14F-4D97-AF65-F5344CB8AC3E}">
        <p14:creationId xmlns:p14="http://schemas.microsoft.com/office/powerpoint/2010/main" val="406763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15EB6-FDDA-3E9B-73E7-93F7A3519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A126855-31B8-C0BC-7B07-A94020C6F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457" y="936170"/>
            <a:ext cx="8142514" cy="5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5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85AAC9B-B71B-0839-BB15-03FE8C400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458" y="642256"/>
            <a:ext cx="9046028" cy="56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1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E4C0DBE-C257-9E34-C69C-624241FC4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86" y="1066800"/>
            <a:ext cx="8055428" cy="468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1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29D4958-15B6-75EA-0287-4CD86FD1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770" y="1186543"/>
            <a:ext cx="8131629" cy="43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8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67F4247-3AB0-5A53-925D-0C8DCD90F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15" y="576943"/>
            <a:ext cx="8654142" cy="57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9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E3870AC-3DA4-E93B-E222-FBE2F1FB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09" y="815840"/>
            <a:ext cx="11303581" cy="5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9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C59F7DC-84C6-6FDA-30C2-40E87C0CF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5" y="892629"/>
            <a:ext cx="1166555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2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B6E89EC-DFA3-69A8-A749-66061AE17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522" y="174170"/>
            <a:ext cx="5173991" cy="63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20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</Words>
  <Application>Microsoft Office PowerPoint</Application>
  <PresentationFormat>Bredbild</PresentationFormat>
  <Paragraphs>5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 Nya strategier Svensk idrott 2035 SISU Idrottsutbildarna 2035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Magnus Olsson (RF-SISU Blekinge)</dc:creator>
  <cp:lastModifiedBy>Magnus Olsson (RF-SISU Blekinge)</cp:lastModifiedBy>
  <cp:revision>1</cp:revision>
  <cp:lastPrinted>2025-08-07T07:51:57Z</cp:lastPrinted>
  <dcterms:created xsi:type="dcterms:W3CDTF">2025-08-07T07:05:15Z</dcterms:created>
  <dcterms:modified xsi:type="dcterms:W3CDTF">2025-08-15T10:33:17Z</dcterms:modified>
</cp:coreProperties>
</file>