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01ED5-DE53-4B17-804D-40DCA0E8F4F8}" v="37" dt="2026-03-09T18:04:42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006" autoAdjust="0"/>
  </p:normalViewPr>
  <p:slideViewPr>
    <p:cSldViewPr>
      <p:cViewPr varScale="1">
        <p:scale>
          <a:sx n="54" d="100"/>
          <a:sy n="54" d="100"/>
        </p:scale>
        <p:origin x="1022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Boström" userId="24f3fa8d-d7f8-4e4f-a95e-2505802ff98a" providerId="ADAL" clId="{EF454A4F-142F-4AAC-A838-EE53C2A42D44}"/>
    <pc:docChg chg="undo custSel addSld delSld modSld sldOrd">
      <pc:chgData name="Henrik Boström" userId="24f3fa8d-d7f8-4e4f-a95e-2505802ff98a" providerId="ADAL" clId="{EF454A4F-142F-4AAC-A838-EE53C2A42D44}" dt="2026-03-09T18:04:42.300" v="621"/>
      <pc:docMkLst>
        <pc:docMk/>
      </pc:docMkLst>
      <pc:sldChg chg="add del">
        <pc:chgData name="Henrik Boström" userId="24f3fa8d-d7f8-4e4f-a95e-2505802ff98a" providerId="ADAL" clId="{EF454A4F-142F-4AAC-A838-EE53C2A42D44}" dt="2026-03-09T09:00:04.041" v="589"/>
        <pc:sldMkLst>
          <pc:docMk/>
          <pc:sldMk cId="0" sldId="256"/>
        </pc:sldMkLst>
      </pc:sldChg>
      <pc:sldChg chg="del">
        <pc:chgData name="Henrik Boström" userId="24f3fa8d-d7f8-4e4f-a95e-2505802ff98a" providerId="ADAL" clId="{EF454A4F-142F-4AAC-A838-EE53C2A42D44}" dt="2026-03-09T08:07:44.285" v="0" actId="47"/>
        <pc:sldMkLst>
          <pc:docMk/>
          <pc:sldMk cId="0" sldId="257"/>
        </pc:sldMkLst>
      </pc:sldChg>
      <pc:sldChg chg="add del ord">
        <pc:chgData name="Henrik Boström" userId="24f3fa8d-d7f8-4e4f-a95e-2505802ff98a" providerId="ADAL" clId="{EF454A4F-142F-4AAC-A838-EE53C2A42D44}" dt="2026-03-09T09:06:48.264" v="605"/>
        <pc:sldMkLst>
          <pc:docMk/>
          <pc:sldMk cId="0" sldId="258"/>
        </pc:sldMkLst>
      </pc:sldChg>
      <pc:sldChg chg="del">
        <pc:chgData name="Henrik Boström" userId="24f3fa8d-d7f8-4e4f-a95e-2505802ff98a" providerId="ADAL" clId="{EF454A4F-142F-4AAC-A838-EE53C2A42D44}" dt="2026-03-09T08:08:43.189" v="2" actId="47"/>
        <pc:sldMkLst>
          <pc:docMk/>
          <pc:sldMk cId="0" sldId="261"/>
        </pc:sldMkLst>
      </pc:sldChg>
      <pc:sldChg chg="del">
        <pc:chgData name="Henrik Boström" userId="24f3fa8d-d7f8-4e4f-a95e-2505802ff98a" providerId="ADAL" clId="{EF454A4F-142F-4AAC-A838-EE53C2A42D44}" dt="2026-03-09T08:08:43.743" v="3" actId="47"/>
        <pc:sldMkLst>
          <pc:docMk/>
          <pc:sldMk cId="0" sldId="262"/>
        </pc:sldMkLst>
      </pc:sldChg>
      <pc:sldChg chg="add del ord modNotesTx">
        <pc:chgData name="Henrik Boström" userId="24f3fa8d-d7f8-4e4f-a95e-2505802ff98a" providerId="ADAL" clId="{EF454A4F-142F-4AAC-A838-EE53C2A42D44}" dt="2026-03-09T08:23:50.763" v="72" actId="20577"/>
        <pc:sldMkLst>
          <pc:docMk/>
          <pc:sldMk cId="0" sldId="267"/>
        </pc:sldMkLst>
      </pc:sldChg>
      <pc:sldChg chg="add del">
        <pc:chgData name="Henrik Boström" userId="24f3fa8d-d7f8-4e4f-a95e-2505802ff98a" providerId="ADAL" clId="{EF454A4F-142F-4AAC-A838-EE53C2A42D44}" dt="2026-03-09T08:23:54.370" v="73" actId="47"/>
        <pc:sldMkLst>
          <pc:docMk/>
          <pc:sldMk cId="0" sldId="268"/>
        </pc:sldMkLst>
      </pc:sldChg>
      <pc:sldChg chg="addSp delSp modSp new mod modNotesTx">
        <pc:chgData name="Henrik Boström" userId="24f3fa8d-d7f8-4e4f-a95e-2505802ff98a" providerId="ADAL" clId="{EF454A4F-142F-4AAC-A838-EE53C2A42D44}" dt="2026-03-09T08:59:31.098" v="588"/>
        <pc:sldMkLst>
          <pc:docMk/>
          <pc:sldMk cId="1451910377" sldId="268"/>
        </pc:sldMkLst>
        <pc:spChg chg="del">
          <ac:chgData name="Henrik Boström" userId="24f3fa8d-d7f8-4e4f-a95e-2505802ff98a" providerId="ADAL" clId="{EF454A4F-142F-4AAC-A838-EE53C2A42D44}" dt="2026-03-09T08:32:53.898" v="79" actId="478"/>
          <ac:spMkLst>
            <pc:docMk/>
            <pc:sldMk cId="1451910377" sldId="268"/>
            <ac:spMk id="2" creationId="{FEB602F8-A62D-0EB0-50C6-E2FF0FE337D9}"/>
          </ac:spMkLst>
        </pc:spChg>
        <pc:spChg chg="del">
          <ac:chgData name="Henrik Boström" userId="24f3fa8d-d7f8-4e4f-a95e-2505802ff98a" providerId="ADAL" clId="{EF454A4F-142F-4AAC-A838-EE53C2A42D44}" dt="2026-03-09T08:32:53.898" v="79" actId="478"/>
          <ac:spMkLst>
            <pc:docMk/>
            <pc:sldMk cId="1451910377" sldId="268"/>
            <ac:spMk id="3" creationId="{BA168A84-CA2D-FC8E-5D2D-243B4A38F3E0}"/>
          </ac:spMkLst>
        </pc:spChg>
        <pc:spChg chg="add del">
          <ac:chgData name="Henrik Boström" userId="24f3fa8d-d7f8-4e4f-a95e-2505802ff98a" providerId="ADAL" clId="{EF454A4F-142F-4AAC-A838-EE53C2A42D44}" dt="2026-03-09T08:33:08.162" v="81" actId="478"/>
          <ac:spMkLst>
            <pc:docMk/>
            <pc:sldMk cId="1451910377" sldId="268"/>
            <ac:spMk id="5" creationId="{FAFC149F-276D-5684-BA5C-1E320CF6C9A7}"/>
          </ac:spMkLst>
        </pc:spChg>
        <pc:spChg chg="add mod">
          <ac:chgData name="Henrik Boström" userId="24f3fa8d-d7f8-4e4f-a95e-2505802ff98a" providerId="ADAL" clId="{EF454A4F-142F-4AAC-A838-EE53C2A42D44}" dt="2026-03-09T08:48:17.833" v="274" actId="20577"/>
          <ac:spMkLst>
            <pc:docMk/>
            <pc:sldMk cId="1451910377" sldId="268"/>
            <ac:spMk id="7" creationId="{2DCE161C-8960-617D-55C4-30E73A0AF69B}"/>
          </ac:spMkLst>
        </pc:spChg>
        <pc:spChg chg="add mod">
          <ac:chgData name="Henrik Boström" userId="24f3fa8d-d7f8-4e4f-a95e-2505802ff98a" providerId="ADAL" clId="{EF454A4F-142F-4AAC-A838-EE53C2A42D44}" dt="2026-03-09T08:56:46.897" v="570" actId="113"/>
          <ac:spMkLst>
            <pc:docMk/>
            <pc:sldMk cId="1451910377" sldId="268"/>
            <ac:spMk id="9" creationId="{CB221ADE-0DB8-F750-D0B1-D854BFFFDB33}"/>
          </ac:spMkLst>
        </pc:spChg>
        <pc:spChg chg="add mod">
          <ac:chgData name="Henrik Boström" userId="24f3fa8d-d7f8-4e4f-a95e-2505802ff98a" providerId="ADAL" clId="{EF454A4F-142F-4AAC-A838-EE53C2A42D44}" dt="2026-03-09T08:42:56.146" v="199" actId="14100"/>
          <ac:spMkLst>
            <pc:docMk/>
            <pc:sldMk cId="1451910377" sldId="268"/>
            <ac:spMk id="11" creationId="{99629221-CD6B-73DC-584D-A75233BD2B89}"/>
          </ac:spMkLst>
        </pc:spChg>
        <pc:spChg chg="add mod">
          <ac:chgData name="Henrik Boström" userId="24f3fa8d-d7f8-4e4f-a95e-2505802ff98a" providerId="ADAL" clId="{EF454A4F-142F-4AAC-A838-EE53C2A42D44}" dt="2026-03-09T08:54:16.375" v="484" actId="1076"/>
          <ac:spMkLst>
            <pc:docMk/>
            <pc:sldMk cId="1451910377" sldId="268"/>
            <ac:spMk id="13" creationId="{ED0560C7-BAEE-578D-6BDC-7A423B03FE25}"/>
          </ac:spMkLst>
        </pc:spChg>
        <pc:spChg chg="add">
          <ac:chgData name="Henrik Boström" userId="24f3fa8d-d7f8-4e4f-a95e-2505802ff98a" providerId="ADAL" clId="{EF454A4F-142F-4AAC-A838-EE53C2A42D44}" dt="2026-03-09T08:59:31.098" v="588"/>
          <ac:spMkLst>
            <pc:docMk/>
            <pc:sldMk cId="1451910377" sldId="268"/>
            <ac:spMk id="14" creationId="{906296AE-1712-BB2B-B041-2398B16EE279}"/>
          </ac:spMkLst>
        </pc:spChg>
      </pc:sldChg>
      <pc:sldChg chg="delSp modSp new del mod">
        <pc:chgData name="Henrik Boström" userId="24f3fa8d-d7f8-4e4f-a95e-2505802ff98a" providerId="ADAL" clId="{EF454A4F-142F-4AAC-A838-EE53C2A42D44}" dt="2026-03-09T08:24:27.945" v="77" actId="47"/>
        <pc:sldMkLst>
          <pc:docMk/>
          <pc:sldMk cId="1723865684" sldId="268"/>
        </pc:sldMkLst>
        <pc:spChg chg="mod">
          <ac:chgData name="Henrik Boström" userId="24f3fa8d-d7f8-4e4f-a95e-2505802ff98a" providerId="ADAL" clId="{EF454A4F-142F-4AAC-A838-EE53C2A42D44}" dt="2026-03-09T08:24:21.048" v="75"/>
          <ac:spMkLst>
            <pc:docMk/>
            <pc:sldMk cId="1723865684" sldId="268"/>
            <ac:spMk id="2" creationId="{553BB916-2AD7-8325-7CB3-1B0C99991992}"/>
          </ac:spMkLst>
        </pc:spChg>
        <pc:spChg chg="del">
          <ac:chgData name="Henrik Boström" userId="24f3fa8d-d7f8-4e4f-a95e-2505802ff98a" providerId="ADAL" clId="{EF454A4F-142F-4AAC-A838-EE53C2A42D44}" dt="2026-03-09T08:24:24.186" v="76" actId="478"/>
          <ac:spMkLst>
            <pc:docMk/>
            <pc:sldMk cId="1723865684" sldId="268"/>
            <ac:spMk id="3" creationId="{B9F580C2-45FB-50F7-9DD6-C36EB5322B4B}"/>
          </ac:spMkLst>
        </pc:spChg>
      </pc:sldChg>
      <pc:sldChg chg="addSp delSp modSp new mod">
        <pc:chgData name="Henrik Boström" userId="24f3fa8d-d7f8-4e4f-a95e-2505802ff98a" providerId="ADAL" clId="{EF454A4F-142F-4AAC-A838-EE53C2A42D44}" dt="2026-03-09T18:04:42.300" v="621"/>
        <pc:sldMkLst>
          <pc:docMk/>
          <pc:sldMk cId="2340197552" sldId="269"/>
        </pc:sldMkLst>
        <pc:spChg chg="del">
          <ac:chgData name="Henrik Boström" userId="24f3fa8d-d7f8-4e4f-a95e-2505802ff98a" providerId="ADAL" clId="{EF454A4F-142F-4AAC-A838-EE53C2A42D44}" dt="2026-03-09T08:49:17.839" v="280" actId="478"/>
          <ac:spMkLst>
            <pc:docMk/>
            <pc:sldMk cId="2340197552" sldId="269"/>
            <ac:spMk id="2" creationId="{E369FE09-5F77-06B4-78C0-2A618D51B3BF}"/>
          </ac:spMkLst>
        </pc:spChg>
        <pc:spChg chg="del">
          <ac:chgData name="Henrik Boström" userId="24f3fa8d-d7f8-4e4f-a95e-2505802ff98a" providerId="ADAL" clId="{EF454A4F-142F-4AAC-A838-EE53C2A42D44}" dt="2026-03-09T08:49:17.839" v="280" actId="478"/>
          <ac:spMkLst>
            <pc:docMk/>
            <pc:sldMk cId="2340197552" sldId="269"/>
            <ac:spMk id="3" creationId="{DE10E851-DD1B-04AC-3000-FBD65D900DA6}"/>
          </ac:spMkLst>
        </pc:spChg>
        <pc:spChg chg="add mod">
          <ac:chgData name="Henrik Boström" userId="24f3fa8d-d7f8-4e4f-a95e-2505802ff98a" providerId="ADAL" clId="{EF454A4F-142F-4AAC-A838-EE53C2A42D44}" dt="2026-03-09T18:04:01.186" v="614"/>
          <ac:spMkLst>
            <pc:docMk/>
            <pc:sldMk cId="2340197552" sldId="269"/>
            <ac:spMk id="5" creationId="{0CF6B122-514A-9801-8456-015421918383}"/>
          </ac:spMkLst>
        </pc:spChg>
        <pc:spChg chg="add mod">
          <ac:chgData name="Henrik Boström" userId="24f3fa8d-d7f8-4e4f-a95e-2505802ff98a" providerId="ADAL" clId="{EF454A4F-142F-4AAC-A838-EE53C2A42D44}" dt="2026-03-09T09:02:11.014" v="603"/>
          <ac:spMkLst>
            <pc:docMk/>
            <pc:sldMk cId="2340197552" sldId="269"/>
            <ac:spMk id="6" creationId="{9E6489E4-12F8-B2E3-427F-9107F03E098C}"/>
          </ac:spMkLst>
        </pc:spChg>
        <pc:spChg chg="add mod">
          <ac:chgData name="Henrik Boström" userId="24f3fa8d-d7f8-4e4f-a95e-2505802ff98a" providerId="ADAL" clId="{EF454A4F-142F-4AAC-A838-EE53C2A42D44}" dt="2026-03-09T18:04:42.300" v="621"/>
          <ac:spMkLst>
            <pc:docMk/>
            <pc:sldMk cId="2340197552" sldId="269"/>
            <ac:spMk id="8" creationId="{6931CD68-12E1-B307-1C0F-2F7915E0D2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B7EB-BEC4-4477-8291-477A5729FFAE}" type="datetimeFigureOut">
              <a:rPr lang="sv-SE" smtClean="0"/>
              <a:t>2026-03-09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75FD-A5B7-4DB0-BAC1-73F87F2956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8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Sten Johansson (</a:t>
            </a:r>
            <a:r>
              <a:rPr lang="sv-SE" dirty="0" err="1"/>
              <a:t>ordf</a:t>
            </a:r>
            <a:r>
              <a:rPr lang="sv-SE" dirty="0"/>
              <a:t>)</a:t>
            </a:r>
          </a:p>
          <a:p>
            <a:r>
              <a:rPr lang="sv-SE" dirty="0"/>
              <a:t>Björn Johansson (</a:t>
            </a:r>
            <a:r>
              <a:rPr lang="sv-SE" dirty="0" err="1"/>
              <a:t>sekr</a:t>
            </a:r>
            <a:r>
              <a:rPr lang="sv-SE" dirty="0"/>
              <a:t>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75FD-A5B7-4DB0-BAC1-73F87F29561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75FD-A5B7-4DB0-BAC1-73F87F29561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56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Hojta på mötet</a:t>
            </a:r>
          </a:p>
          <a:p>
            <a:r>
              <a:rPr lang="sv-SE" dirty="0"/>
              <a:t>Eller kontakta styrelsen efter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75FD-A5B7-4DB0-BAC1-73F87F29561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65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DCE161C-8960-617D-55C4-30E73A0AF69B}"/>
              </a:ext>
            </a:extLst>
          </p:cNvPr>
          <p:cNvSpPr txBox="1"/>
          <p:nvPr/>
        </p:nvSpPr>
        <p:spPr>
          <a:xfrm>
            <a:off x="279400" y="1600200"/>
            <a:ext cx="778791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>
              <a:buFont typeface="+mj-lt"/>
              <a:buAutoNum type="arabicPeriod"/>
            </a:pPr>
            <a:r>
              <a:rPr lang="sv-SE" sz="2400" b="1" dirty="0"/>
              <a:t>Mötets öppnande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Upprop och </a:t>
            </a:r>
            <a:r>
              <a:rPr lang="sv-SE" sz="2400" b="1" dirty="0"/>
              <a:t>fastställande av röstlängd </a:t>
            </a:r>
            <a:r>
              <a:rPr lang="sv-SE" sz="2400" dirty="0"/>
              <a:t>för mötet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Fastställande av </a:t>
            </a:r>
            <a:r>
              <a:rPr lang="sv-SE" sz="2400" b="1" dirty="0"/>
              <a:t>föredragningslista </a:t>
            </a:r>
            <a:r>
              <a:rPr lang="sv-SE" sz="2400" dirty="0"/>
              <a:t>för mötet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Fråga om mötets </a:t>
            </a:r>
            <a:r>
              <a:rPr lang="sv-SE" sz="2400" b="1" dirty="0"/>
              <a:t>behöriga utlysande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Val av </a:t>
            </a:r>
            <a:r>
              <a:rPr lang="sv-SE" sz="2400" b="1" dirty="0"/>
              <a:t>ordförande och sekreterare </a:t>
            </a:r>
            <a:r>
              <a:rPr lang="sv-SE" sz="2400" dirty="0"/>
              <a:t>för mötet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Val av två protokolljusterare att jämte mötesordföranden justera protokollet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Val av två rösträknare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b="1" dirty="0"/>
              <a:t>Behandling av OF-styrelsens årsredovisning för det gångna verksamhetsåret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b="1" dirty="0"/>
              <a:t>Behandling av OF-styrelsens förvaltningsberättelse för det gångna verksamhetsåret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b="1" dirty="0"/>
              <a:t>Behandling av revisorernas berättelse för samma tid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Beslut om ansvarsfrihet för OF-styrelsens förvaltning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Behandling av förslag från OF-styrelsen eller revisorerna</a:t>
            </a:r>
          </a:p>
          <a:p>
            <a:pPr marL="534988" indent="-534988">
              <a:buFont typeface="+mj-lt"/>
              <a:buAutoNum type="arabicPeriod"/>
            </a:pPr>
            <a:r>
              <a:rPr lang="sv-SE" sz="2400" dirty="0"/>
              <a:t>Behandling av förslag som inkommit enligt 12 § motioner</a:t>
            </a:r>
          </a:p>
          <a:p>
            <a:pPr marL="534988" indent="-534988"/>
            <a:endParaRPr lang="sv-SE" sz="24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221ADE-0DB8-F750-D0B1-D854BFFFDB33}"/>
              </a:ext>
            </a:extLst>
          </p:cNvPr>
          <p:cNvSpPr txBox="1"/>
          <p:nvPr/>
        </p:nvSpPr>
        <p:spPr>
          <a:xfrm>
            <a:off x="8067314" y="1600200"/>
            <a:ext cx="79092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>
              <a:buFont typeface="+mj-lt"/>
              <a:buAutoNum type="arabicPeriod" startAt="14"/>
            </a:pPr>
            <a:r>
              <a:rPr lang="sv-SE" sz="2400" b="1" dirty="0"/>
              <a:t>Fastställande av verksamhetsplan för innevarande verksamhetsår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dirty="0"/>
              <a:t>Beslut om föreningarnas årsavgift till OF och andra avgifter samt fastställande av inkomst- och utgiftsstat för innevarande räkenskapsår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dirty="0"/>
              <a:t>Val av </a:t>
            </a:r>
            <a:r>
              <a:rPr lang="sv-SE" sz="2400" b="1" dirty="0"/>
              <a:t>OF-ordförande</a:t>
            </a:r>
            <a:r>
              <a:rPr lang="sv-SE" sz="2400" dirty="0"/>
              <a:t>, tillika ordförande i OF-styrelsen, för tiden till och med nästkommande ordinarie OF-möte.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dirty="0"/>
              <a:t>Val av det antal övriga styrelseledamöter som föreskrivs i 18 §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dirty="0"/>
              <a:t>Val av </a:t>
            </a:r>
            <a:r>
              <a:rPr lang="sv-SE" sz="2400" b="1" dirty="0"/>
              <a:t>revisorer och en revisorssuppleant </a:t>
            </a:r>
            <a:r>
              <a:rPr lang="sv-SE" sz="2400" dirty="0"/>
              <a:t>för tiden till och med nästkommande ordinarie OF-möte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dirty="0"/>
              <a:t>Beslut om val av </a:t>
            </a:r>
            <a:r>
              <a:rPr lang="sv-SE" sz="2400" b="1" dirty="0"/>
              <a:t>ombud till SOFT:s förbundsmöte</a:t>
            </a:r>
            <a:r>
              <a:rPr lang="sv-SE" sz="2400" dirty="0"/>
              <a:t>. Om val av ombud till SOFT:s förbundsmöte stadgas i 12 § och 14 § i SOFT:s stadgar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dirty="0"/>
              <a:t>Val av </a:t>
            </a:r>
            <a:r>
              <a:rPr lang="sv-SE" sz="2400" b="1" dirty="0"/>
              <a:t>valberedning</a:t>
            </a:r>
          </a:p>
          <a:p>
            <a:pPr marL="534988" indent="-534988">
              <a:buFont typeface="+mj-lt"/>
              <a:buAutoNum type="arabicPeriod" startAt="14"/>
            </a:pPr>
            <a:r>
              <a:rPr lang="sv-SE" sz="2400" b="1" dirty="0"/>
              <a:t>Mötets avslutande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9629221-CD6B-73DC-584D-A75233BD2B89}"/>
              </a:ext>
            </a:extLst>
          </p:cNvPr>
          <p:cNvSpPr txBox="1"/>
          <p:nvPr/>
        </p:nvSpPr>
        <p:spPr>
          <a:xfrm>
            <a:off x="279400" y="304800"/>
            <a:ext cx="1226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4400" b="1" dirty="0"/>
              <a:t>Föredragningslista – årsmöte UOF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D0560C7-BAEE-578D-6BDC-7A423B03FE25}"/>
              </a:ext>
            </a:extLst>
          </p:cNvPr>
          <p:cNvSpPr txBox="1"/>
          <p:nvPr/>
        </p:nvSpPr>
        <p:spPr>
          <a:xfrm>
            <a:off x="2032000" y="8266301"/>
            <a:ext cx="1280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000000"/>
                </a:solidFill>
                <a:effectLst/>
                <a:latin typeface="Aptos" panose="020F0502020204030204" pitchFamily="34" charset="0"/>
              </a:rPr>
              <a:t>+ två övriga frågor efter årsmötet: </a:t>
            </a:r>
            <a:r>
              <a:rPr lang="sv-SE" sz="2400" b="1" dirty="0">
                <a:solidFill>
                  <a:srgbClr val="000000"/>
                </a:solidFill>
                <a:effectLst/>
                <a:latin typeface="Aptos" panose="020F0502020204030204" pitchFamily="34" charset="0"/>
              </a:rPr>
              <a:t>1) Motioner till SOFT förbundsmöte </a:t>
            </a:r>
            <a:r>
              <a:rPr lang="sv-SE" sz="2400" dirty="0">
                <a:solidFill>
                  <a:srgbClr val="000000"/>
                </a:solidFill>
                <a:effectLst/>
                <a:latin typeface="Aptos" panose="020F0502020204030204" pitchFamily="34" charset="0"/>
              </a:rPr>
              <a:t>och </a:t>
            </a:r>
            <a:r>
              <a:rPr lang="sv-SE" sz="2400" b="1" dirty="0">
                <a:solidFill>
                  <a:srgbClr val="000000"/>
                </a:solidFill>
                <a:effectLst/>
                <a:latin typeface="Aptos" panose="020F0502020204030204" pitchFamily="34" charset="0"/>
              </a:rPr>
              <a:t>2) </a:t>
            </a:r>
            <a:r>
              <a:rPr lang="sv-SE" sz="2400" b="1" dirty="0"/>
              <a:t>Distriktets roll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5191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CF6B122-514A-9801-8456-015421918383}"/>
              </a:ext>
            </a:extLst>
          </p:cNvPr>
          <p:cNvSpPr txBox="1"/>
          <p:nvPr/>
        </p:nvSpPr>
        <p:spPr>
          <a:xfrm>
            <a:off x="419463" y="1600200"/>
            <a:ext cx="640660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>
              <a:buFontTx/>
              <a:buAutoNum type="arabicPeriod"/>
            </a:pPr>
            <a:r>
              <a:rPr lang="sv-SE" sz="3600" dirty="0" err="1"/>
              <a:t>Björklinge</a:t>
            </a:r>
            <a:r>
              <a:rPr lang="sv-SE" sz="3600" dirty="0"/>
              <a:t> SOK</a:t>
            </a:r>
          </a:p>
          <a:p>
            <a:pPr marL="719138" indent="-719138">
              <a:buAutoNum type="arabicPeriod"/>
            </a:pPr>
            <a:r>
              <a:rPr lang="sv-SE" sz="3600" dirty="0"/>
              <a:t>Enköpings AIF </a:t>
            </a:r>
          </a:p>
          <a:p>
            <a:pPr marL="719138" indent="-719138">
              <a:buAutoNum type="arabicPeriod"/>
            </a:pPr>
            <a:r>
              <a:rPr lang="sv-SE" sz="3600" dirty="0"/>
              <a:t>Forsmarks IF </a:t>
            </a:r>
          </a:p>
          <a:p>
            <a:pPr marL="719138" indent="-719138">
              <a:buAutoNum type="arabicPeriod"/>
            </a:pPr>
            <a:r>
              <a:rPr lang="sv-SE" sz="3600" dirty="0"/>
              <a:t>Heby AIF </a:t>
            </a:r>
          </a:p>
          <a:p>
            <a:pPr marL="719138" indent="-719138">
              <a:buAutoNum type="arabicPeriod"/>
            </a:pPr>
            <a:r>
              <a:rPr lang="sv-SE" sz="3600" dirty="0"/>
              <a:t>Häverödals SK </a:t>
            </a:r>
          </a:p>
          <a:p>
            <a:pPr marL="719138" indent="-719138">
              <a:buAutoNum type="arabicPeriod"/>
            </a:pPr>
            <a:r>
              <a:rPr lang="sv-SE" sz="3600" dirty="0"/>
              <a:t>IF OLGY Uppsala </a:t>
            </a:r>
          </a:p>
          <a:p>
            <a:pPr marL="719138" indent="-719138">
              <a:buAutoNum type="arabicPeriod"/>
            </a:pPr>
            <a:r>
              <a:rPr lang="sv-SE" sz="3600" dirty="0"/>
              <a:t>IF Thor ✅</a:t>
            </a:r>
          </a:p>
          <a:p>
            <a:pPr marL="719138" indent="-719138">
              <a:buAutoNum type="arabicPeriod"/>
            </a:pPr>
            <a:r>
              <a:rPr lang="sv-SE" sz="3600" dirty="0" err="1"/>
              <a:t>Långhundra</a:t>
            </a:r>
            <a:r>
              <a:rPr lang="sv-SE" sz="3600" dirty="0"/>
              <a:t> IF ✅</a:t>
            </a:r>
          </a:p>
          <a:p>
            <a:pPr marL="719138" indent="-719138">
              <a:buAutoNum type="arabicPeriod"/>
            </a:pPr>
            <a:r>
              <a:rPr lang="sv-SE" sz="3600" dirty="0" err="1"/>
              <a:t>Länna</a:t>
            </a:r>
            <a:r>
              <a:rPr lang="sv-SE" sz="3600" dirty="0"/>
              <a:t> IF ✅</a:t>
            </a:r>
          </a:p>
          <a:p>
            <a:pPr marL="719138" indent="-719138">
              <a:buAutoNum type="arabicPeriod"/>
            </a:pPr>
            <a:r>
              <a:rPr lang="sv-SE" sz="3600" dirty="0"/>
              <a:t>OK Borgen ✅</a:t>
            </a:r>
          </a:p>
          <a:p>
            <a:pPr marL="719138" indent="-719138">
              <a:buAutoNum type="arabicPeriod"/>
            </a:pPr>
            <a:r>
              <a:rPr lang="sv-SE" sz="3600" dirty="0"/>
              <a:t>OK Enen ✅</a:t>
            </a:r>
          </a:p>
          <a:p>
            <a:pPr marL="719138" indent="-719138">
              <a:buFontTx/>
              <a:buAutoNum type="arabicPeriod"/>
            </a:pPr>
            <a:r>
              <a:rPr lang="sv-SE" sz="3600" dirty="0"/>
              <a:t>OK Linné ✅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E6489E4-12F8-B2E3-427F-9107F03E098C}"/>
              </a:ext>
            </a:extLst>
          </p:cNvPr>
          <p:cNvSpPr txBox="1"/>
          <p:nvPr/>
        </p:nvSpPr>
        <p:spPr>
          <a:xfrm>
            <a:off x="431800" y="418139"/>
            <a:ext cx="1226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4400" b="1" dirty="0"/>
              <a:t>Fastställande av röstlängd </a:t>
            </a:r>
            <a:r>
              <a:rPr lang="sv-SE" sz="4400" dirty="0"/>
              <a:t>✅</a:t>
            </a:r>
            <a:endParaRPr lang="sv-SE" sz="4400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931CD68-12E1-B307-1C0F-2F7915E0D29C}"/>
              </a:ext>
            </a:extLst>
          </p:cNvPr>
          <p:cNvSpPr txBox="1"/>
          <p:nvPr/>
        </p:nvSpPr>
        <p:spPr>
          <a:xfrm>
            <a:off x="7740469" y="1600200"/>
            <a:ext cx="739140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OK </a:t>
            </a:r>
            <a:r>
              <a:rPr lang="sv-SE" sz="3600" dirty="0" err="1"/>
              <a:t>Rodhen</a:t>
            </a:r>
            <a:r>
              <a:rPr lang="sv-SE" sz="3600" dirty="0"/>
              <a:t> ✅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OK Roslagen ✅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OK Triangeln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 err="1"/>
              <a:t>Rasbo</a:t>
            </a:r>
            <a:r>
              <a:rPr lang="sv-SE" sz="3600" dirty="0"/>
              <a:t> IK ✅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Rimbo SOK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Rånäs OK ✅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Sigtuna OK ✅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SOK Joar Viking 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Tierps SOK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Upsala IF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sv-SE" sz="3600" dirty="0"/>
              <a:t>Vallentuna-</a:t>
            </a:r>
            <a:r>
              <a:rPr lang="sv-SE" sz="3600" dirty="0" err="1"/>
              <a:t>Össeby</a:t>
            </a:r>
            <a:r>
              <a:rPr lang="sv-SE" sz="3600" dirty="0"/>
              <a:t> OL ✅</a:t>
            </a:r>
          </a:p>
        </p:txBody>
      </p:sp>
    </p:spTree>
    <p:extLst>
      <p:ext uri="{BB962C8B-B14F-4D97-AF65-F5344CB8AC3E}">
        <p14:creationId xmlns:p14="http://schemas.microsoft.com/office/powerpoint/2010/main" val="234019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294</Words>
  <Application>Microsoft Office PowerPoint</Application>
  <PresentationFormat>Anpassad</PresentationFormat>
  <Paragraphs>54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Henrik Boström</cp:lastModifiedBy>
  <cp:revision>1</cp:revision>
  <dcterms:created xsi:type="dcterms:W3CDTF">2006-08-16T00:00:00Z</dcterms:created>
  <dcterms:modified xsi:type="dcterms:W3CDTF">2026-03-09T18:05:41Z</dcterms:modified>
</cp:coreProperties>
</file>