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0"/>
  </p:notesMasterIdLst>
  <p:sldIdLst>
    <p:sldId id="2147473072" r:id="rId3"/>
    <p:sldId id="2147473071" r:id="rId4"/>
    <p:sldId id="5708" r:id="rId5"/>
    <p:sldId id="2147473073" r:id="rId6"/>
    <p:sldId id="2147473074" r:id="rId7"/>
    <p:sldId id="2147473075" r:id="rId8"/>
    <p:sldId id="2147473076" r:id="rId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B50E85-E456-451E-8FDC-02456BAF3745}" v="14" dt="2025-11-21T14:32:31.859"/>
    <p1510:client id="{B36310B0-CB2E-491B-ABF7-8EF6E1F5B470}" v="13" dt="2025-11-21T15:17:03.2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88" d="100"/>
          <a:sy n="88" d="100"/>
        </p:scale>
        <p:origin x="123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9763B-D20D-4B87-A854-A673FAA40367}" type="datetimeFigureOut">
              <a:rPr lang="sv-SE" smtClean="0"/>
              <a:t>2025-11-22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16F2B-9CEB-4A90-82A7-8FBBAB86A0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554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14EB8-69BF-C58D-79A2-C1964A901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B0812E7-1193-0C41-C932-FDAFD7F5A6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431CB95-D5E6-CC35-61E6-1ABA3764E0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Grundtanke:</a:t>
            </a:r>
          </a:p>
          <a:p>
            <a:pPr marL="171450" indent="-171450">
              <a:buFontTx/>
              <a:buChar char="-"/>
            </a:pPr>
            <a:r>
              <a:rPr lang="sv-SE" dirty="0" err="1"/>
              <a:t>Slide</a:t>
            </a:r>
            <a:r>
              <a:rPr lang="sv-SE" dirty="0"/>
              <a:t> 2: Beskriva Mellanskog</a:t>
            </a:r>
          </a:p>
          <a:p>
            <a:pPr marL="171450" indent="-171450">
              <a:buFontTx/>
              <a:buChar char="-"/>
            </a:pPr>
            <a:r>
              <a:rPr lang="sv-SE" dirty="0" err="1"/>
              <a:t>Slide</a:t>
            </a:r>
            <a:r>
              <a:rPr lang="sv-SE" dirty="0"/>
              <a:t> 3: Innovationsmatrisen med Mellanskog/Skogstorget som grund</a:t>
            </a:r>
          </a:p>
          <a:p>
            <a:pPr marL="171450" indent="-171450">
              <a:buFontTx/>
              <a:buChar char="-"/>
            </a:pPr>
            <a:r>
              <a:rPr lang="sv-SE" dirty="0" err="1"/>
              <a:t>Slide</a:t>
            </a:r>
            <a:r>
              <a:rPr lang="sv-SE" dirty="0"/>
              <a:t> 4-8: X-led, med exempel och förklaringar</a:t>
            </a:r>
          </a:p>
          <a:p>
            <a:pPr marL="171450" indent="-171450">
              <a:buFontTx/>
              <a:buChar char="-"/>
            </a:pPr>
            <a:r>
              <a:rPr lang="sv-SE" dirty="0" err="1"/>
              <a:t>Slide</a:t>
            </a:r>
            <a:r>
              <a:rPr lang="sv-SE" dirty="0"/>
              <a:t> 9-10:  Y-led, Skogstorget</a:t>
            </a:r>
          </a:p>
          <a:p>
            <a:pPr marL="171450" indent="-171450">
              <a:buFontTx/>
              <a:buChar char="-"/>
            </a:pPr>
            <a:r>
              <a:rPr lang="sv-SE" dirty="0" err="1"/>
              <a:t>Slide</a:t>
            </a:r>
            <a:r>
              <a:rPr lang="sv-SE" dirty="0"/>
              <a:t> 11-13: Utmaningar med interna strukturer</a:t>
            </a:r>
          </a:p>
          <a:p>
            <a:pPr marL="171450" indent="-171450">
              <a:buFontTx/>
              <a:buChar char="-"/>
            </a:pPr>
            <a:r>
              <a:rPr lang="sv-SE" dirty="0" err="1"/>
              <a:t>Slide</a:t>
            </a:r>
            <a:r>
              <a:rPr lang="sv-SE" dirty="0"/>
              <a:t> 14-15: Framtiden</a:t>
            </a:r>
          </a:p>
          <a:p>
            <a:pPr marL="171450" indent="-171450">
              <a:buFontTx/>
              <a:buChar char="-"/>
            </a:pP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F3AF76A-803F-D5A7-0CCC-0EBF3FE3C0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9AC40-4A59-40C1-BA22-0EE971698DBA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654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Kvalité eller kvantitet?</a:t>
            </a:r>
          </a:p>
          <a:p>
            <a:r>
              <a:rPr lang="sv-SE" b="1" dirty="0"/>
              <a:t>Lärdomar om AI – mer data</a:t>
            </a:r>
          </a:p>
          <a:p>
            <a:endParaRPr lang="sv-SE" b="1" dirty="0"/>
          </a:p>
          <a:p>
            <a:r>
              <a:rPr lang="sv-SE" b="1" dirty="0">
                <a:sym typeface="Wingdings" panose="05000000000000000000" pitchFamily="2" charset="2"/>
              </a:rPr>
              <a:t> Mer digitalisering?</a:t>
            </a:r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9AC40-4A59-40C1-BA22-0EE971698DB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479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E9ED0-4C72-7D0D-5EF9-E6DBF2726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96E0B58-D442-E26E-BD89-AF145259DF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1BB68371-142D-1D78-FFFA-37E5616D6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Kvalité eller kvantitet?</a:t>
            </a:r>
          </a:p>
          <a:p>
            <a:r>
              <a:rPr lang="sv-SE" b="1" dirty="0"/>
              <a:t>Lärdomar om AI – mer data</a:t>
            </a:r>
          </a:p>
          <a:p>
            <a:endParaRPr lang="sv-SE" b="1" dirty="0"/>
          </a:p>
          <a:p>
            <a:r>
              <a:rPr lang="sv-SE" b="1" dirty="0">
                <a:sym typeface="Wingdings" panose="05000000000000000000" pitchFamily="2" charset="2"/>
              </a:rPr>
              <a:t> Mer digitalisering?</a:t>
            </a:r>
            <a:endParaRPr lang="sv-SE" b="1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A971A6E-80EA-C012-1112-BF0527E28C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9AC40-4A59-40C1-BA22-0EE971698DB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234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3724B-CB5C-F1AA-3566-FBEFAAAF0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4D0BDD2-D235-2D88-7BF4-9FEC2D8549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C0AD889-47BB-5D8A-E073-D48C13373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Kvalité eller kvantitet?</a:t>
            </a:r>
          </a:p>
          <a:p>
            <a:r>
              <a:rPr lang="sv-SE" b="1" dirty="0"/>
              <a:t>Lärdomar om AI – mer data</a:t>
            </a:r>
          </a:p>
          <a:p>
            <a:endParaRPr lang="sv-SE" b="1" dirty="0"/>
          </a:p>
          <a:p>
            <a:r>
              <a:rPr lang="sv-SE" b="1" dirty="0">
                <a:sym typeface="Wingdings" panose="05000000000000000000" pitchFamily="2" charset="2"/>
              </a:rPr>
              <a:t> Mer digitalisering?</a:t>
            </a:r>
            <a:endParaRPr lang="sv-SE" b="1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6B927FA-F1A3-9653-D12E-61523E06A7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9AC40-4A59-40C1-BA22-0EE971698DB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933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28AD9-5E9C-A21C-2BF0-5907C8041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340075C-7F41-B250-2577-35A97B866E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1CB8BF0-4476-27CB-8413-BFE9D6AAA9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Kvalité eller kvantitet?</a:t>
            </a:r>
          </a:p>
          <a:p>
            <a:r>
              <a:rPr lang="sv-SE" b="1" dirty="0"/>
              <a:t>Lärdomar om AI – mer data</a:t>
            </a:r>
          </a:p>
          <a:p>
            <a:endParaRPr lang="sv-SE" b="1" dirty="0"/>
          </a:p>
          <a:p>
            <a:r>
              <a:rPr lang="sv-SE" b="1" dirty="0">
                <a:sym typeface="Wingdings" panose="05000000000000000000" pitchFamily="2" charset="2"/>
              </a:rPr>
              <a:t> Mer digitalisering?</a:t>
            </a:r>
            <a:endParaRPr lang="sv-SE" b="1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92D222F-84D0-9445-6A4B-0DA0268E9D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9AC40-4A59-40C1-BA22-0EE971698DB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745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56FA3-A691-3DBB-9B18-457D734CD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F137DA9-658D-7C25-1B95-E845C36E74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96693D3-93DB-4146-085B-01EACAF3A1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Kvalité eller kvantitet?</a:t>
            </a:r>
          </a:p>
          <a:p>
            <a:r>
              <a:rPr lang="sv-SE" b="1" dirty="0"/>
              <a:t>Lärdomar om AI – mer data</a:t>
            </a:r>
          </a:p>
          <a:p>
            <a:endParaRPr lang="sv-SE" b="1" dirty="0"/>
          </a:p>
          <a:p>
            <a:r>
              <a:rPr lang="sv-SE" b="1" dirty="0">
                <a:sym typeface="Wingdings" panose="05000000000000000000" pitchFamily="2" charset="2"/>
              </a:rPr>
              <a:t> Mer digitalisering?</a:t>
            </a:r>
            <a:endParaRPr lang="sv-SE" b="1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1B022C2-15B4-3690-D1D2-295B6AEE5F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9AC40-4A59-40C1-BA22-0EE971698DB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92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träd, barrväxt, utomhus, växt&#10;&#10;Automatiskt genererad beskrivning">
            <a:extLst>
              <a:ext uri="{FF2B5EF4-FFF2-40B4-BE49-F238E27FC236}">
                <a16:creationId xmlns:a16="http://schemas.microsoft.com/office/drawing/2014/main" id="{B5B96A95-B8B0-E448-B70B-D7606D898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94F766-A4C5-4E51-ABC2-E6432FC15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64268E-2D1F-4665-A2F4-893830130428}" type="datetimeFigureOut">
              <a:rPr lang="sv-SE" smtClean="0"/>
              <a:pPr/>
              <a:t>2025-11-22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AE990AE-8CD4-4D56-84BF-BD30D660F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47D6359-A26F-4C9A-ABA7-E1724621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A62D14-11A4-461A-83F2-091CED18CF1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99E37EA-C2B5-6E4D-A7DD-9D61D6CF06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946" y="5929314"/>
            <a:ext cx="2543107" cy="666317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E677D4B5-48F3-7A4C-88D5-033D80F157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2375" y="1646609"/>
            <a:ext cx="10107249" cy="1551600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14" name="Underrubrik 2">
            <a:extLst>
              <a:ext uri="{FF2B5EF4-FFF2-40B4-BE49-F238E27FC236}">
                <a16:creationId xmlns:a16="http://schemas.microsoft.com/office/drawing/2014/main" id="{B33EBA58-A031-7E4A-82C6-3BCA52B9DF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2375" y="3231776"/>
            <a:ext cx="10107249" cy="9504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90049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5">
    <p:bg>
      <p:bgPr>
        <a:solidFill>
          <a:schemeClr val="bg1">
            <a:alpha val="181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el 10">
            <a:extLst>
              <a:ext uri="{FF2B5EF4-FFF2-40B4-BE49-F238E27FC236}">
                <a16:creationId xmlns:a16="http://schemas.microsoft.com/office/drawing/2014/main" id="{375D31D4-9A62-CD49-85FE-1C082189262E}"/>
              </a:ext>
            </a:extLst>
          </p:cNvPr>
          <p:cNvSpPr/>
          <p:nvPr userDrawn="1"/>
        </p:nvSpPr>
        <p:spPr>
          <a:xfrm flipV="1">
            <a:off x="3995060" y="-7"/>
            <a:ext cx="3123027" cy="6890567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9DFA4C45-CD62-184B-AEDD-EEF6CA3037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6232" y="0"/>
            <a:ext cx="6715482" cy="6867526"/>
          </a:xfrm>
          <a:custGeom>
            <a:avLst/>
            <a:gdLst>
              <a:gd name="connsiteX0" fmla="*/ 0 w 7118350"/>
              <a:gd name="connsiteY0" fmla="*/ 6854825 h 6854825"/>
              <a:gd name="connsiteX1" fmla="*/ 1713706 w 7118350"/>
              <a:gd name="connsiteY1" fmla="*/ 0 h 6854825"/>
              <a:gd name="connsiteX2" fmla="*/ 7118350 w 7118350"/>
              <a:gd name="connsiteY2" fmla="*/ 0 h 6854825"/>
              <a:gd name="connsiteX3" fmla="*/ 5404644 w 7118350"/>
              <a:gd name="connsiteY3" fmla="*/ 6854825 h 6854825"/>
              <a:gd name="connsiteX4" fmla="*/ 0 w 7118350"/>
              <a:gd name="connsiteY4" fmla="*/ 6854825 h 6854825"/>
              <a:gd name="connsiteX0" fmla="*/ 0 w 7118350"/>
              <a:gd name="connsiteY0" fmla="*/ 6854825 h 6854825"/>
              <a:gd name="connsiteX1" fmla="*/ 2893 w 7118350"/>
              <a:gd name="connsiteY1" fmla="*/ 0 h 6854825"/>
              <a:gd name="connsiteX2" fmla="*/ 7118350 w 7118350"/>
              <a:gd name="connsiteY2" fmla="*/ 0 h 6854825"/>
              <a:gd name="connsiteX3" fmla="*/ 5404644 w 7118350"/>
              <a:gd name="connsiteY3" fmla="*/ 6854825 h 6854825"/>
              <a:gd name="connsiteX4" fmla="*/ 0 w 7118350"/>
              <a:gd name="connsiteY4" fmla="*/ 6854825 h 6854825"/>
              <a:gd name="connsiteX0" fmla="*/ 0 w 7118350"/>
              <a:gd name="connsiteY0" fmla="*/ 6854825 h 6854825"/>
              <a:gd name="connsiteX1" fmla="*/ 2893 w 7118350"/>
              <a:gd name="connsiteY1" fmla="*/ 0 h 6854825"/>
              <a:gd name="connsiteX2" fmla="*/ 7118350 w 7118350"/>
              <a:gd name="connsiteY2" fmla="*/ 0 h 6854825"/>
              <a:gd name="connsiteX3" fmla="*/ 4018295 w 7118350"/>
              <a:gd name="connsiteY3" fmla="*/ 6854825 h 6854825"/>
              <a:gd name="connsiteX4" fmla="*/ 0 w 7118350"/>
              <a:gd name="connsiteY4" fmla="*/ 6854825 h 6854825"/>
              <a:gd name="connsiteX0" fmla="*/ 0 w 7118350"/>
              <a:gd name="connsiteY0" fmla="*/ 6854825 h 6854825"/>
              <a:gd name="connsiteX1" fmla="*/ 431518 w 7118350"/>
              <a:gd name="connsiteY1" fmla="*/ 0 h 6854825"/>
              <a:gd name="connsiteX2" fmla="*/ 7118350 w 7118350"/>
              <a:gd name="connsiteY2" fmla="*/ 0 h 6854825"/>
              <a:gd name="connsiteX3" fmla="*/ 4018295 w 7118350"/>
              <a:gd name="connsiteY3" fmla="*/ 6854825 h 6854825"/>
              <a:gd name="connsiteX4" fmla="*/ 0 w 7118350"/>
              <a:gd name="connsiteY4" fmla="*/ 6854825 h 6854825"/>
              <a:gd name="connsiteX0" fmla="*/ 0 w 6718300"/>
              <a:gd name="connsiteY0" fmla="*/ 6854825 h 6854825"/>
              <a:gd name="connsiteX1" fmla="*/ 31468 w 6718300"/>
              <a:gd name="connsiteY1" fmla="*/ 0 h 6854825"/>
              <a:gd name="connsiteX2" fmla="*/ 6718300 w 6718300"/>
              <a:gd name="connsiteY2" fmla="*/ 0 h 6854825"/>
              <a:gd name="connsiteX3" fmla="*/ 3618245 w 6718300"/>
              <a:gd name="connsiteY3" fmla="*/ 6854825 h 6854825"/>
              <a:gd name="connsiteX4" fmla="*/ 0 w 6718300"/>
              <a:gd name="connsiteY4" fmla="*/ 6854825 h 6854825"/>
              <a:gd name="connsiteX0" fmla="*/ 0 w 6708775"/>
              <a:gd name="connsiteY0" fmla="*/ 6854825 h 6854825"/>
              <a:gd name="connsiteX1" fmla="*/ 21943 w 6708775"/>
              <a:gd name="connsiteY1" fmla="*/ 0 h 6854825"/>
              <a:gd name="connsiteX2" fmla="*/ 6708775 w 6708775"/>
              <a:gd name="connsiteY2" fmla="*/ 0 h 6854825"/>
              <a:gd name="connsiteX3" fmla="*/ 3608720 w 6708775"/>
              <a:gd name="connsiteY3" fmla="*/ 6854825 h 6854825"/>
              <a:gd name="connsiteX4" fmla="*/ 0 w 6708775"/>
              <a:gd name="connsiteY4" fmla="*/ 6854825 h 6854825"/>
              <a:gd name="connsiteX0" fmla="*/ 6707 w 6715482"/>
              <a:gd name="connsiteY0" fmla="*/ 6854825 h 6854825"/>
              <a:gd name="connsiteX1" fmla="*/ 75 w 6715482"/>
              <a:gd name="connsiteY1" fmla="*/ 0 h 6854825"/>
              <a:gd name="connsiteX2" fmla="*/ 6715482 w 6715482"/>
              <a:gd name="connsiteY2" fmla="*/ 0 h 6854825"/>
              <a:gd name="connsiteX3" fmla="*/ 3615427 w 6715482"/>
              <a:gd name="connsiteY3" fmla="*/ 6854825 h 6854825"/>
              <a:gd name="connsiteX4" fmla="*/ 6707 w 6715482"/>
              <a:gd name="connsiteY4" fmla="*/ 6854825 h 68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5482" h="6854825">
                <a:moveTo>
                  <a:pt x="6707" y="6854825"/>
                </a:moveTo>
                <a:cubicBezTo>
                  <a:pt x="7671" y="4569883"/>
                  <a:pt x="-889" y="2284942"/>
                  <a:pt x="75" y="0"/>
                </a:cubicBezTo>
                <a:lnTo>
                  <a:pt x="6715482" y="0"/>
                </a:lnTo>
                <a:lnTo>
                  <a:pt x="3615427" y="6854825"/>
                </a:lnTo>
                <a:lnTo>
                  <a:pt x="6707" y="6854825"/>
                </a:lnTo>
                <a:close/>
              </a:path>
            </a:pathLst>
          </a:custGeo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DE7619BB-2A39-874E-8275-83A3EC1951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1223" y="699800"/>
            <a:ext cx="4364457" cy="7704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F6034E14-295B-A54E-9A2E-793F30324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1223" y="1492248"/>
            <a:ext cx="4364457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957256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E47A80-26BA-4EA0-B61C-84A0A834F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1223" y="699800"/>
            <a:ext cx="4364457" cy="7704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9DF4C6B-0826-4232-B7E0-10B50D027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1223" y="1492248"/>
            <a:ext cx="4364457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41DB3373-EDA1-004D-BC23-64003285C3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37333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 12">
            <a:extLst>
              <a:ext uri="{FF2B5EF4-FFF2-40B4-BE49-F238E27FC236}">
                <a16:creationId xmlns:a16="http://schemas.microsoft.com/office/drawing/2014/main" id="{54AC950A-321E-4E80-9E20-AF623CFB13DD}"/>
              </a:ext>
            </a:extLst>
          </p:cNvPr>
          <p:cNvGrpSpPr/>
          <p:nvPr/>
        </p:nvGrpSpPr>
        <p:grpSpPr>
          <a:xfrm>
            <a:off x="0" y="1512277"/>
            <a:ext cx="6037716" cy="5371874"/>
            <a:chOff x="0" y="1486126"/>
            <a:chExt cx="6037716" cy="5371874"/>
          </a:xfrm>
          <a:effectLst/>
        </p:grpSpPr>
        <p:sp>
          <p:nvSpPr>
            <p:cNvPr id="14" name="Frihandsfigur 15">
              <a:extLst>
                <a:ext uri="{FF2B5EF4-FFF2-40B4-BE49-F238E27FC236}">
                  <a16:creationId xmlns:a16="http://schemas.microsoft.com/office/drawing/2014/main" id="{F8DE984B-F5C5-4382-91C0-3777A6F0EA34}"/>
                </a:ext>
              </a:extLst>
            </p:cNvPr>
            <p:cNvSpPr/>
            <p:nvPr/>
          </p:nvSpPr>
          <p:spPr>
            <a:xfrm>
              <a:off x="2521218" y="1486126"/>
              <a:ext cx="3516498" cy="5371874"/>
            </a:xfrm>
            <a:custGeom>
              <a:avLst/>
              <a:gdLst>
                <a:gd name="connsiteX0" fmla="*/ 1139295 w 3516498"/>
                <a:gd name="connsiteY0" fmla="*/ 0 h 5371874"/>
                <a:gd name="connsiteX1" fmla="*/ 3516498 w 3516498"/>
                <a:gd name="connsiteY1" fmla="*/ 5371874 h 5371874"/>
                <a:gd name="connsiteX2" fmla="*/ 1235274 w 3516498"/>
                <a:gd name="connsiteY2" fmla="*/ 5371874 h 5371874"/>
                <a:gd name="connsiteX3" fmla="*/ 0 w 3516498"/>
                <a:gd name="connsiteY3" fmla="*/ 2574519 h 537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6498" h="5371874">
                  <a:moveTo>
                    <a:pt x="1139295" y="0"/>
                  </a:moveTo>
                  <a:lnTo>
                    <a:pt x="3516498" y="5371874"/>
                  </a:lnTo>
                  <a:lnTo>
                    <a:pt x="1235274" y="5371874"/>
                  </a:lnTo>
                  <a:lnTo>
                    <a:pt x="0" y="2574519"/>
                  </a:lnTo>
                  <a:close/>
                </a:path>
              </a:pathLst>
            </a:custGeom>
            <a:solidFill>
              <a:srgbClr val="689E4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5" name="Frihandsfigur 16">
              <a:extLst>
                <a:ext uri="{FF2B5EF4-FFF2-40B4-BE49-F238E27FC236}">
                  <a16:creationId xmlns:a16="http://schemas.microsoft.com/office/drawing/2014/main" id="{237899E1-2031-44A5-97A9-023C24898FAC}"/>
                </a:ext>
              </a:extLst>
            </p:cNvPr>
            <p:cNvSpPr/>
            <p:nvPr/>
          </p:nvSpPr>
          <p:spPr>
            <a:xfrm>
              <a:off x="0" y="1486126"/>
              <a:ext cx="3496828" cy="5371874"/>
            </a:xfrm>
            <a:custGeom>
              <a:avLst/>
              <a:gdLst>
                <a:gd name="connsiteX0" fmla="*/ 1119625 w 3496828"/>
                <a:gd name="connsiteY0" fmla="*/ 0 h 5371874"/>
                <a:gd name="connsiteX1" fmla="*/ 3496828 w 3496828"/>
                <a:gd name="connsiteY1" fmla="*/ 5371874 h 5371874"/>
                <a:gd name="connsiteX2" fmla="*/ 0 w 3496828"/>
                <a:gd name="connsiteY2" fmla="*/ 5371874 h 5371874"/>
                <a:gd name="connsiteX3" fmla="*/ 0 w 3496828"/>
                <a:gd name="connsiteY3" fmla="*/ 2530068 h 537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828" h="5371874">
                  <a:moveTo>
                    <a:pt x="1119625" y="0"/>
                  </a:moveTo>
                  <a:lnTo>
                    <a:pt x="3496828" y="5371874"/>
                  </a:lnTo>
                  <a:lnTo>
                    <a:pt x="0" y="5371874"/>
                  </a:lnTo>
                  <a:lnTo>
                    <a:pt x="0" y="2530068"/>
                  </a:lnTo>
                  <a:close/>
                </a:path>
              </a:pathLst>
            </a:custGeom>
            <a:solidFill>
              <a:srgbClr val="689E4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9892948C-683A-4711-A1F8-A48B36A751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92316" y="2128268"/>
            <a:ext cx="8290800" cy="246600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tx2"/>
                </a:solidFill>
              </a:defRPr>
            </a:lvl1pPr>
          </a:lstStyle>
          <a:p>
            <a:r>
              <a:rPr lang="sv-SE"/>
              <a:t>Citat med stor 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94F766-A4C5-4E51-ABC2-E6432FC15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D64268E-2D1F-4665-A2F4-893830130428}" type="datetimeFigureOut">
              <a:rPr lang="sv-SE" smtClean="0"/>
              <a:pPr/>
              <a:t>2025-11-22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AE990AE-8CD4-4D56-84BF-BD30D660F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47D6359-A26F-4C9A-ABA7-E1724621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5A62D14-11A4-461A-83F2-091CED18CF1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4292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936AA4-1508-4A83-9088-C719599C0E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CF9C526-1BB2-4B6F-BCCE-AE454AF4B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268E-2D1F-4665-A2F4-893830130428}" type="datetimeFigureOut">
              <a:rPr lang="sv-SE" smtClean="0"/>
              <a:t>2025-11-22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5F14EA4-39B3-4E8E-8346-E442B6ED2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2564491-A182-4472-8050-5635A3B6E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D14-11A4-461A-83F2-091CED18CF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6191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2F3EFE0-789C-4176-8EB5-79687F416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268E-2D1F-4665-A2F4-893830130428}" type="datetimeFigureOut">
              <a:rPr lang="sv-SE" smtClean="0"/>
              <a:t>2025-11-22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08ED1E0-EE93-4349-944E-58DC9001C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2DF4E91-3B23-4BD7-AA78-D7EBD5E22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D14-11A4-461A-83F2-091CED18CF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4819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2-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A7E112-D762-4245-A6E3-7C1849E4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E772AC9-4DB7-4ADF-982A-D648B25AC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8725" y="1492248"/>
            <a:ext cx="4987200" cy="417308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716671F-D71F-429D-8A6E-7905ADBA5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1601" y="1492248"/>
            <a:ext cx="4844324" cy="417309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1E4BFC9-1593-4D80-8A47-0505A7445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268E-2D1F-4665-A2F4-893830130428}" type="datetimeFigureOut">
              <a:rPr lang="sv-SE" smtClean="0"/>
              <a:t>2025-11-22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8F9A77C-E380-4ADF-9FC6-8FEAD804D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56FAE61-8268-4A09-99BD-B8C34E589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D14-11A4-461A-83F2-091CED18CF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5808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mellanrubrik 2-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FC565E0-604E-44B2-8F08-BD911A2360B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12800" y="1412699"/>
            <a:ext cx="4986000" cy="541308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Mellanrubrik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40B71207-67C9-43B1-9CEB-406E25942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268E-2D1F-4665-A2F4-893830130428}" type="datetimeFigureOut">
              <a:rPr lang="sv-SE" smtClean="0"/>
              <a:t>2025-11-22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A5708603-61A0-4B3C-8F5F-685FCBD76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CF543EA-A71C-476C-A261-E3FE41844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D14-11A4-461A-83F2-091CED18CF1A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052899BA-5689-734A-B3A3-7EE46BA3069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8725" y="2031109"/>
            <a:ext cx="4987200" cy="36342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8390AB5E-0EA9-9149-81AB-C6F5A36DAAF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11601" y="2031108"/>
            <a:ext cx="4986000" cy="363422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F37B653-9611-5848-8EE6-597A70EEFB4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69925" y="1412699"/>
            <a:ext cx="4986000" cy="541308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Mellanrubrik</a:t>
            </a: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4664AE9D-4B5A-1846-8710-F2919C7EE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725" y="699800"/>
            <a:ext cx="10228876" cy="7704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965530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a textr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CF543EA-A71C-476C-A261-E3FE41844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D14-11A4-461A-83F2-091CED18CF1A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35606382-9259-4E17-B076-E2483AA5A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1845" y="1965606"/>
            <a:ext cx="5004080" cy="146339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40B71207-67C9-43B1-9CEB-406E25942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268E-2D1F-4665-A2F4-893830130428}" type="datetimeFigureOut">
              <a:rPr lang="sv-SE" smtClean="0"/>
              <a:t>2025-11-22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A5708603-61A0-4B3C-8F5F-685FCBD76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0" name="Platshållare för text 10">
            <a:extLst>
              <a:ext uri="{FF2B5EF4-FFF2-40B4-BE49-F238E27FC236}">
                <a16:creationId xmlns:a16="http://schemas.microsoft.com/office/drawing/2014/main" id="{E374E5DD-32C3-49CC-BF19-8211E230DB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12800" y="1954006"/>
            <a:ext cx="5009232" cy="146339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0">
            <a:extLst>
              <a:ext uri="{FF2B5EF4-FFF2-40B4-BE49-F238E27FC236}">
                <a16:creationId xmlns:a16="http://schemas.microsoft.com/office/drawing/2014/main" id="{A6A50161-DA0D-4A8A-9538-47FB87CBA5A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1846" y="4039086"/>
            <a:ext cx="5004080" cy="1725266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0">
            <a:extLst>
              <a:ext uri="{FF2B5EF4-FFF2-40B4-BE49-F238E27FC236}">
                <a16:creationId xmlns:a16="http://schemas.microsoft.com/office/drawing/2014/main" id="{540C1C75-80EF-4090-82FC-41EF2746F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96000" y="4033081"/>
            <a:ext cx="5022850" cy="173085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CF4049BE-5415-BB4D-B6F6-D56CC523A37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12800" y="1476535"/>
            <a:ext cx="4986000" cy="477471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Mellanrubrik</a:t>
            </a:r>
          </a:p>
        </p:txBody>
      </p:sp>
      <p:sp>
        <p:nvSpPr>
          <p:cNvPr id="18" name="Platshållare för text 2">
            <a:extLst>
              <a:ext uri="{FF2B5EF4-FFF2-40B4-BE49-F238E27FC236}">
                <a16:creationId xmlns:a16="http://schemas.microsoft.com/office/drawing/2014/main" id="{1081943B-9659-6040-8C35-8E2947F88AE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69925" y="1476535"/>
            <a:ext cx="4986000" cy="477472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Mellanrubrik</a:t>
            </a:r>
          </a:p>
        </p:txBody>
      </p:sp>
      <p:sp>
        <p:nvSpPr>
          <p:cNvPr id="25" name="Platshållare för text 4">
            <a:extLst>
              <a:ext uri="{FF2B5EF4-FFF2-40B4-BE49-F238E27FC236}">
                <a16:creationId xmlns:a16="http://schemas.microsoft.com/office/drawing/2014/main" id="{BFB572D4-36FB-BC46-9F4A-3EF5A5645F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2800" y="3555610"/>
            <a:ext cx="4986000" cy="477471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Mellanrubrik</a:t>
            </a:r>
          </a:p>
        </p:txBody>
      </p:sp>
      <p:sp>
        <p:nvSpPr>
          <p:cNvPr id="26" name="Platshållare för text 2">
            <a:extLst>
              <a:ext uri="{FF2B5EF4-FFF2-40B4-BE49-F238E27FC236}">
                <a16:creationId xmlns:a16="http://schemas.microsoft.com/office/drawing/2014/main" id="{C96C5FE2-CCC8-A148-B7B2-7529ADD22D8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869925" y="3555610"/>
            <a:ext cx="4986000" cy="477471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Mellanrubrik</a:t>
            </a:r>
          </a:p>
        </p:txBody>
      </p:sp>
      <p:sp>
        <p:nvSpPr>
          <p:cNvPr id="27" name="Rubrik 1">
            <a:extLst>
              <a:ext uri="{FF2B5EF4-FFF2-40B4-BE49-F238E27FC236}">
                <a16:creationId xmlns:a16="http://schemas.microsoft.com/office/drawing/2014/main" id="{CABF7F4C-7D0D-9D43-9691-2A85935A3B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725" y="699800"/>
            <a:ext cx="10087200" cy="7704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3166812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4BA6986-08C8-754C-84F0-3EEAFC374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17DC5F50-E6B1-E142-84B2-62DB129752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97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94F766-A4C5-4E51-ABC2-E6432FC15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D64268E-2D1F-4665-A2F4-893830130428}" type="datetimeFigureOut">
              <a:rPr lang="sv-SE" smtClean="0"/>
              <a:pPr/>
              <a:t>2025-11-22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AE990AE-8CD4-4D56-84BF-BD30D660F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47D6359-A26F-4C9A-ABA7-E1724621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5A62D14-11A4-461A-83F2-091CED18CF1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4B3DF322-01EB-F64E-A0CF-57CDD8C12D03}"/>
              </a:ext>
            </a:extLst>
          </p:cNvPr>
          <p:cNvSpPr txBox="1">
            <a:spLocks/>
          </p:cNvSpPr>
          <p:nvPr userDrawn="1"/>
        </p:nvSpPr>
        <p:spPr>
          <a:xfrm>
            <a:off x="1608600" y="2653200"/>
            <a:ext cx="8974800" cy="155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Tillsammans för starkare skogsägare och rikare skogar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11FCD4C-C23C-9A41-9F86-BE971164E0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946" y="5929313"/>
            <a:ext cx="2543108" cy="6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61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u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utomhus, växt, oskärpa, natthimmel&#10;&#10;Automatiskt genererad beskrivning">
            <a:extLst>
              <a:ext uri="{FF2B5EF4-FFF2-40B4-BE49-F238E27FC236}">
                <a16:creationId xmlns:a16="http://schemas.microsoft.com/office/drawing/2014/main" id="{CAB12F3E-2C54-0648-BCB8-FEEEA50B67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940AC854-F823-C846-999B-B1A92CEEC9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338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94F766-A4C5-4E51-ABC2-E6432FC15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D64268E-2D1F-4665-A2F4-893830130428}" type="datetimeFigureOut">
              <a:rPr lang="sv-SE" smtClean="0"/>
              <a:pPr/>
              <a:t>2025-11-22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AE990AE-8CD4-4D56-84BF-BD30D660F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47D6359-A26F-4C9A-ABA7-E1724621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5A62D14-11A4-461A-83F2-091CED18CF1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Rubrik 1">
            <a:extLst>
              <a:ext uri="{FF2B5EF4-FFF2-40B4-BE49-F238E27FC236}">
                <a16:creationId xmlns:a16="http://schemas.microsoft.com/office/drawing/2014/main" id="{B0233C8E-B7D5-5A49-947F-72DEC4D3D02E}"/>
              </a:ext>
            </a:extLst>
          </p:cNvPr>
          <p:cNvSpPr txBox="1">
            <a:spLocks/>
          </p:cNvSpPr>
          <p:nvPr userDrawn="1"/>
        </p:nvSpPr>
        <p:spPr>
          <a:xfrm>
            <a:off x="1608600" y="2653200"/>
            <a:ext cx="8974800" cy="155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Tillsammans för starkare skogsägare och rikare skogar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9E6EA7B-016D-3742-8DC9-5E818E8702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946" y="5929313"/>
            <a:ext cx="2543108" cy="6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2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E51430F5-BB59-6540-9D8D-CE7C794E7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94F766-A4C5-4E51-ABC2-E6432FC15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64268E-2D1F-4665-A2F4-893830130428}" type="datetimeFigureOut">
              <a:rPr lang="sv-SE" smtClean="0"/>
              <a:pPr/>
              <a:t>2025-11-22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AE990AE-8CD4-4D56-84BF-BD30D660F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47D6359-A26F-4C9A-ABA7-E1724621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A62D14-11A4-461A-83F2-091CED18CF1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99E37EA-C2B5-6E4D-A7DD-9D61D6CF06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946" y="5929314"/>
            <a:ext cx="2543107" cy="666317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E677D4B5-48F3-7A4C-88D5-033D80F157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2375" y="1646609"/>
            <a:ext cx="10107249" cy="1551600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14" name="Underrubrik 2">
            <a:extLst>
              <a:ext uri="{FF2B5EF4-FFF2-40B4-BE49-F238E27FC236}">
                <a16:creationId xmlns:a16="http://schemas.microsoft.com/office/drawing/2014/main" id="{B33EBA58-A031-7E4A-82C6-3BCA52B9DF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2375" y="3231776"/>
            <a:ext cx="10107249" cy="9504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3018510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träd, barrväxt, utomhus, växt&#10;&#10;Automatiskt genererad beskrivning">
            <a:extLst>
              <a:ext uri="{FF2B5EF4-FFF2-40B4-BE49-F238E27FC236}">
                <a16:creationId xmlns:a16="http://schemas.microsoft.com/office/drawing/2014/main" id="{B5B96A95-B8B0-E448-B70B-D7606D898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94F766-A4C5-4E51-ABC2-E6432FC15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AE990AE-8CD4-4D56-84BF-BD30D660F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47D6359-A26F-4C9A-ABA7-E1724621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A62D14-11A4-461A-83F2-091CED18CF1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99E37EA-C2B5-6E4D-A7DD-9D61D6CF06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946" y="5929314"/>
            <a:ext cx="2543107" cy="666317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E677D4B5-48F3-7A4C-88D5-033D80F157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2375" y="1646609"/>
            <a:ext cx="10107249" cy="1551600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14" name="Underrubrik 2">
            <a:extLst>
              <a:ext uri="{FF2B5EF4-FFF2-40B4-BE49-F238E27FC236}">
                <a16:creationId xmlns:a16="http://schemas.microsoft.com/office/drawing/2014/main" id="{B33EBA58-A031-7E4A-82C6-3BCA52B9DF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2375" y="3231776"/>
            <a:ext cx="10107249" cy="9504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1982511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E51430F5-BB59-6540-9D8D-CE7C794E7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94F766-A4C5-4E51-ABC2-E6432FC15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AE990AE-8CD4-4D56-84BF-BD30D660F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47D6359-A26F-4C9A-ABA7-E1724621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A62D14-11A4-461A-83F2-091CED18CF1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99E37EA-C2B5-6E4D-A7DD-9D61D6CF06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946" y="5929314"/>
            <a:ext cx="2543107" cy="666317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E677D4B5-48F3-7A4C-88D5-033D80F157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2375" y="1646609"/>
            <a:ext cx="10107249" cy="1551600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14" name="Underrubrik 2">
            <a:extLst>
              <a:ext uri="{FF2B5EF4-FFF2-40B4-BE49-F238E27FC236}">
                <a16:creationId xmlns:a16="http://schemas.microsoft.com/office/drawing/2014/main" id="{B33EBA58-A031-7E4A-82C6-3BCA52B9DF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2375" y="3231776"/>
            <a:ext cx="10107249" cy="9504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2709852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42C634D-97DC-E543-A6B8-AB7C496D3D6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5363" y="0"/>
            <a:ext cx="12197364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5A78D0-B5BE-2A4D-B9E4-C26FB43FC2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8946" y="6269460"/>
            <a:ext cx="1116000" cy="3118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B65424DC-7EE2-244B-8A4C-AEB22A6D2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8318" y="6283747"/>
            <a:ext cx="4234546" cy="3118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bildnummer 5">
            <a:extLst>
              <a:ext uri="{FF2B5EF4-FFF2-40B4-BE49-F238E27FC236}">
                <a16:creationId xmlns:a16="http://schemas.microsoft.com/office/drawing/2014/main" id="{927CB118-7CDA-5940-B5D3-30185E330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946" y="6271555"/>
            <a:ext cx="1008000" cy="3118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A62D14-11A4-461A-83F2-091CED18CF1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B4628213-014A-9046-8E0B-EDD6C41A8F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946" y="5929314"/>
            <a:ext cx="2543107" cy="666317"/>
          </a:xfrm>
          <a:prstGeom prst="rect">
            <a:avLst/>
          </a:prstGeom>
        </p:spPr>
      </p:pic>
      <p:sp>
        <p:nvSpPr>
          <p:cNvPr id="17" name="Rubrik 1">
            <a:extLst>
              <a:ext uri="{FF2B5EF4-FFF2-40B4-BE49-F238E27FC236}">
                <a16:creationId xmlns:a16="http://schemas.microsoft.com/office/drawing/2014/main" id="{1D1DCC86-1225-1E4D-BEB4-CB4B865EF2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2375" y="1646609"/>
            <a:ext cx="10107249" cy="1551600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18" name="Underrubrik 2">
            <a:extLst>
              <a:ext uri="{FF2B5EF4-FFF2-40B4-BE49-F238E27FC236}">
                <a16:creationId xmlns:a16="http://schemas.microsoft.com/office/drawing/2014/main" id="{921F214E-6DDB-9847-B8EF-2A135108D1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2375" y="3231776"/>
            <a:ext cx="10107249" cy="9504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2828816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E47A80-26BA-4EA0-B61C-84A0A834F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9DF4C6B-0826-4232-B7E0-10B50D027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1">
            <a:extLst>
              <a:ext uri="{FF2B5EF4-FFF2-40B4-BE49-F238E27FC236}">
                <a16:creationId xmlns:a16="http://schemas.microsoft.com/office/drawing/2014/main" id="{6C3FAEC4-AE5E-4641-8680-EDA75A738C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8946" y="6269460"/>
            <a:ext cx="1116000" cy="311882"/>
          </a:xfrm>
        </p:spPr>
        <p:txBody>
          <a:bodyPr/>
          <a:lstStyle/>
          <a:p>
            <a:endParaRPr lang="sv-SE"/>
          </a:p>
        </p:txBody>
      </p:sp>
      <p:sp>
        <p:nvSpPr>
          <p:cNvPr id="8" name="Platshållare för sidfot 2">
            <a:extLst>
              <a:ext uri="{FF2B5EF4-FFF2-40B4-BE49-F238E27FC236}">
                <a16:creationId xmlns:a16="http://schemas.microsoft.com/office/drawing/2014/main" id="{6201C661-969D-3346-9793-5191DC1C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8318" y="6283747"/>
            <a:ext cx="4234546" cy="311884"/>
          </a:xfrm>
        </p:spPr>
        <p:txBody>
          <a:bodyPr/>
          <a:lstStyle/>
          <a:p>
            <a:endParaRPr lang="sv-SE"/>
          </a:p>
        </p:txBody>
      </p:sp>
      <p:sp>
        <p:nvSpPr>
          <p:cNvPr id="9" name="Platshållare för bildnummer 3">
            <a:extLst>
              <a:ext uri="{FF2B5EF4-FFF2-40B4-BE49-F238E27FC236}">
                <a16:creationId xmlns:a16="http://schemas.microsoft.com/office/drawing/2014/main" id="{18807EDC-EB56-DB4A-A773-08A863E60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946" y="6271555"/>
            <a:ext cx="1008000" cy="311884"/>
          </a:xfrm>
        </p:spPr>
        <p:txBody>
          <a:bodyPr/>
          <a:lstStyle/>
          <a:p>
            <a:fld id="{25A62D14-11A4-461A-83F2-091CED18CF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8088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mellanrubrik + text">
    <p:bg>
      <p:bgPr>
        <a:solidFill>
          <a:schemeClr val="bg1"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40B71207-67C9-43B1-9CEB-406E25942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A5708603-61A0-4B3C-8F5F-685FCBD76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CF543EA-A71C-476C-A261-E3FE41844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D14-11A4-461A-83F2-091CED18CF1A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052899BA-5689-734A-B3A3-7EE46BA3069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8725" y="2031109"/>
            <a:ext cx="10087200" cy="381247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F37B653-9611-5848-8EE6-597A70EEFB4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69924" y="1412699"/>
            <a:ext cx="10084773" cy="541308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Mellanrubrik</a:t>
            </a: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4664AE9D-4B5A-1846-8710-F2919C7EE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725" y="699800"/>
            <a:ext cx="10087200" cy="7704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15233503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ext + bild 1">
    <p:bg>
      <p:bgPr>
        <a:solidFill>
          <a:schemeClr val="bg1">
            <a:alpha val="181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48B7F7F4-7116-384B-A982-917CA4224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173" y="0"/>
            <a:ext cx="7516827" cy="685800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3935125-7CC3-467E-9132-9AA6404B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3ABD781-F20D-40E4-8748-BABECA92B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8318" y="6283747"/>
            <a:ext cx="2648869" cy="297595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E47550-9297-4A69-AE62-A28D9BB33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D14-11A4-461A-83F2-091CED18CF1A}" type="slidenum">
              <a:rPr lang="sv-SE" smtClean="0"/>
              <a:t>‹#›</a:t>
            </a:fld>
            <a:endParaRPr lang="sv-SE"/>
          </a:p>
        </p:txBody>
      </p:sp>
      <p:sp>
        <p:nvSpPr>
          <p:cNvPr id="18" name="Triangel 17">
            <a:extLst>
              <a:ext uri="{FF2B5EF4-FFF2-40B4-BE49-F238E27FC236}">
                <a16:creationId xmlns:a16="http://schemas.microsoft.com/office/drawing/2014/main" id="{9EC3BB22-EEDF-5847-B2ED-DB42834E7DA1}"/>
              </a:ext>
            </a:extLst>
          </p:cNvPr>
          <p:cNvSpPr/>
          <p:nvPr userDrawn="1"/>
        </p:nvSpPr>
        <p:spPr>
          <a:xfrm flipV="1">
            <a:off x="4675172" y="-7"/>
            <a:ext cx="3123027" cy="6890567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2E47A80-26BA-4EA0-B61C-84A0A834F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725" y="699800"/>
            <a:ext cx="5227275" cy="7704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9DF4C6B-0826-4232-B7E0-10B50D027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725" y="1492248"/>
            <a:ext cx="4364457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52386860-62D4-4E43-A63F-85FD0E7524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946" y="5929313"/>
            <a:ext cx="2543108" cy="6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19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ext + bild 2">
    <p:bg>
      <p:bgPr>
        <a:solidFill>
          <a:schemeClr val="bg1">
            <a:alpha val="181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B5481AB-57EE-E84A-8F08-A2802B589B2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171" y="0"/>
            <a:ext cx="75168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3935125-7CC3-467E-9132-9AA6404B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3ABD781-F20D-40E4-8748-BABECA92B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8318" y="6283747"/>
            <a:ext cx="2648869" cy="297595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E47550-9297-4A69-AE62-A28D9BB33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D14-11A4-461A-83F2-091CED18CF1A}" type="slidenum">
              <a:rPr lang="sv-SE" smtClean="0"/>
              <a:t>‹#›</a:t>
            </a:fld>
            <a:endParaRPr lang="sv-SE"/>
          </a:p>
        </p:txBody>
      </p:sp>
      <p:sp>
        <p:nvSpPr>
          <p:cNvPr id="18" name="Triangel 17">
            <a:extLst>
              <a:ext uri="{FF2B5EF4-FFF2-40B4-BE49-F238E27FC236}">
                <a16:creationId xmlns:a16="http://schemas.microsoft.com/office/drawing/2014/main" id="{9EC3BB22-EEDF-5847-B2ED-DB42834E7DA1}"/>
              </a:ext>
            </a:extLst>
          </p:cNvPr>
          <p:cNvSpPr/>
          <p:nvPr userDrawn="1"/>
        </p:nvSpPr>
        <p:spPr>
          <a:xfrm flipV="1">
            <a:off x="4675172" y="-7"/>
            <a:ext cx="3123027" cy="6890567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2E47A80-26BA-4EA0-B61C-84A0A834F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725" y="699800"/>
            <a:ext cx="5227275" cy="770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9DF4C6B-0826-4232-B7E0-10B50D027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725" y="1492248"/>
            <a:ext cx="4364457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87D6C229-D8A6-2143-ADE1-3AE73FFD9F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946" y="5929313"/>
            <a:ext cx="2543108" cy="6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93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ext + bi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9A4AF98-5D23-3047-B110-D970AE7C2D1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172" y="-6"/>
            <a:ext cx="7516829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3935125-7CC3-467E-9132-9AA6404B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3ABD781-F20D-40E4-8748-BABECA92B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8318" y="6283747"/>
            <a:ext cx="2648869" cy="297595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E47550-9297-4A69-AE62-A28D9BB33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D14-11A4-461A-83F2-091CED18CF1A}" type="slidenum">
              <a:rPr lang="sv-SE" smtClean="0"/>
              <a:t>‹#›</a:t>
            </a:fld>
            <a:endParaRPr lang="sv-SE"/>
          </a:p>
        </p:txBody>
      </p:sp>
      <p:sp>
        <p:nvSpPr>
          <p:cNvPr id="18" name="Triangel 17">
            <a:extLst>
              <a:ext uri="{FF2B5EF4-FFF2-40B4-BE49-F238E27FC236}">
                <a16:creationId xmlns:a16="http://schemas.microsoft.com/office/drawing/2014/main" id="{9EC3BB22-EEDF-5847-B2ED-DB42834E7DA1}"/>
              </a:ext>
            </a:extLst>
          </p:cNvPr>
          <p:cNvSpPr/>
          <p:nvPr userDrawn="1"/>
        </p:nvSpPr>
        <p:spPr>
          <a:xfrm flipV="1">
            <a:off x="4675172" y="-7"/>
            <a:ext cx="3123027" cy="6890567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2E47A80-26BA-4EA0-B61C-84A0A834F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725" y="699800"/>
            <a:ext cx="5227275" cy="7704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9DF4C6B-0826-4232-B7E0-10B50D027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725" y="1492248"/>
            <a:ext cx="4364457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E79362E4-052D-9B4F-BD21-4E06108AA0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946" y="5929313"/>
            <a:ext cx="2543108" cy="6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17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ext + bild 4">
    <p:bg>
      <p:bgPr>
        <a:solidFill>
          <a:schemeClr val="bg1">
            <a:alpha val="181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26B9EA29-590A-EF47-9D80-98C8DE233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172" y="0"/>
            <a:ext cx="7544962" cy="6858001"/>
          </a:xfrm>
          <a:prstGeom prst="rect">
            <a:avLst/>
          </a:prstGeom>
        </p:spPr>
      </p:pic>
      <p:sp>
        <p:nvSpPr>
          <p:cNvPr id="11" name="Triangel 10">
            <a:extLst>
              <a:ext uri="{FF2B5EF4-FFF2-40B4-BE49-F238E27FC236}">
                <a16:creationId xmlns:a16="http://schemas.microsoft.com/office/drawing/2014/main" id="{05504392-3203-2048-8847-1426F7475F70}"/>
              </a:ext>
            </a:extLst>
          </p:cNvPr>
          <p:cNvSpPr/>
          <p:nvPr userDrawn="1"/>
        </p:nvSpPr>
        <p:spPr>
          <a:xfrm flipV="1">
            <a:off x="4675172" y="-7"/>
            <a:ext cx="3123027" cy="6890567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3935125-7CC3-467E-9132-9AA6404B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3ABD781-F20D-40E4-8748-BABECA92B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8318" y="6283747"/>
            <a:ext cx="2648869" cy="297595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E47550-9297-4A69-AE62-A28D9BB33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D14-11A4-461A-83F2-091CED18CF1A}" type="slidenum">
              <a:rPr lang="sv-SE" smtClean="0"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2E47A80-26BA-4EA0-B61C-84A0A834F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725" y="699800"/>
            <a:ext cx="5227275" cy="7704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9DF4C6B-0826-4232-B7E0-10B50D027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725" y="1492248"/>
            <a:ext cx="4364457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37E3B256-B68B-AF40-8746-FFA3504F43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946" y="5929313"/>
            <a:ext cx="2543108" cy="6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041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5">
    <p:bg>
      <p:bgPr>
        <a:solidFill>
          <a:schemeClr val="bg1">
            <a:alpha val="181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el 10">
            <a:extLst>
              <a:ext uri="{FF2B5EF4-FFF2-40B4-BE49-F238E27FC236}">
                <a16:creationId xmlns:a16="http://schemas.microsoft.com/office/drawing/2014/main" id="{375D31D4-9A62-CD49-85FE-1C082189262E}"/>
              </a:ext>
            </a:extLst>
          </p:cNvPr>
          <p:cNvSpPr/>
          <p:nvPr userDrawn="1"/>
        </p:nvSpPr>
        <p:spPr>
          <a:xfrm flipV="1">
            <a:off x="3995060" y="-7"/>
            <a:ext cx="3123027" cy="6890567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9DFA4C45-CD62-184B-AEDD-EEF6CA3037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6232" y="0"/>
            <a:ext cx="6715482" cy="6867526"/>
          </a:xfrm>
          <a:custGeom>
            <a:avLst/>
            <a:gdLst>
              <a:gd name="connsiteX0" fmla="*/ 0 w 7118350"/>
              <a:gd name="connsiteY0" fmla="*/ 6854825 h 6854825"/>
              <a:gd name="connsiteX1" fmla="*/ 1713706 w 7118350"/>
              <a:gd name="connsiteY1" fmla="*/ 0 h 6854825"/>
              <a:gd name="connsiteX2" fmla="*/ 7118350 w 7118350"/>
              <a:gd name="connsiteY2" fmla="*/ 0 h 6854825"/>
              <a:gd name="connsiteX3" fmla="*/ 5404644 w 7118350"/>
              <a:gd name="connsiteY3" fmla="*/ 6854825 h 6854825"/>
              <a:gd name="connsiteX4" fmla="*/ 0 w 7118350"/>
              <a:gd name="connsiteY4" fmla="*/ 6854825 h 6854825"/>
              <a:gd name="connsiteX0" fmla="*/ 0 w 7118350"/>
              <a:gd name="connsiteY0" fmla="*/ 6854825 h 6854825"/>
              <a:gd name="connsiteX1" fmla="*/ 2893 w 7118350"/>
              <a:gd name="connsiteY1" fmla="*/ 0 h 6854825"/>
              <a:gd name="connsiteX2" fmla="*/ 7118350 w 7118350"/>
              <a:gd name="connsiteY2" fmla="*/ 0 h 6854825"/>
              <a:gd name="connsiteX3" fmla="*/ 5404644 w 7118350"/>
              <a:gd name="connsiteY3" fmla="*/ 6854825 h 6854825"/>
              <a:gd name="connsiteX4" fmla="*/ 0 w 7118350"/>
              <a:gd name="connsiteY4" fmla="*/ 6854825 h 6854825"/>
              <a:gd name="connsiteX0" fmla="*/ 0 w 7118350"/>
              <a:gd name="connsiteY0" fmla="*/ 6854825 h 6854825"/>
              <a:gd name="connsiteX1" fmla="*/ 2893 w 7118350"/>
              <a:gd name="connsiteY1" fmla="*/ 0 h 6854825"/>
              <a:gd name="connsiteX2" fmla="*/ 7118350 w 7118350"/>
              <a:gd name="connsiteY2" fmla="*/ 0 h 6854825"/>
              <a:gd name="connsiteX3" fmla="*/ 4018295 w 7118350"/>
              <a:gd name="connsiteY3" fmla="*/ 6854825 h 6854825"/>
              <a:gd name="connsiteX4" fmla="*/ 0 w 7118350"/>
              <a:gd name="connsiteY4" fmla="*/ 6854825 h 6854825"/>
              <a:gd name="connsiteX0" fmla="*/ 0 w 7118350"/>
              <a:gd name="connsiteY0" fmla="*/ 6854825 h 6854825"/>
              <a:gd name="connsiteX1" fmla="*/ 431518 w 7118350"/>
              <a:gd name="connsiteY1" fmla="*/ 0 h 6854825"/>
              <a:gd name="connsiteX2" fmla="*/ 7118350 w 7118350"/>
              <a:gd name="connsiteY2" fmla="*/ 0 h 6854825"/>
              <a:gd name="connsiteX3" fmla="*/ 4018295 w 7118350"/>
              <a:gd name="connsiteY3" fmla="*/ 6854825 h 6854825"/>
              <a:gd name="connsiteX4" fmla="*/ 0 w 7118350"/>
              <a:gd name="connsiteY4" fmla="*/ 6854825 h 6854825"/>
              <a:gd name="connsiteX0" fmla="*/ 0 w 6718300"/>
              <a:gd name="connsiteY0" fmla="*/ 6854825 h 6854825"/>
              <a:gd name="connsiteX1" fmla="*/ 31468 w 6718300"/>
              <a:gd name="connsiteY1" fmla="*/ 0 h 6854825"/>
              <a:gd name="connsiteX2" fmla="*/ 6718300 w 6718300"/>
              <a:gd name="connsiteY2" fmla="*/ 0 h 6854825"/>
              <a:gd name="connsiteX3" fmla="*/ 3618245 w 6718300"/>
              <a:gd name="connsiteY3" fmla="*/ 6854825 h 6854825"/>
              <a:gd name="connsiteX4" fmla="*/ 0 w 6718300"/>
              <a:gd name="connsiteY4" fmla="*/ 6854825 h 6854825"/>
              <a:gd name="connsiteX0" fmla="*/ 0 w 6708775"/>
              <a:gd name="connsiteY0" fmla="*/ 6854825 h 6854825"/>
              <a:gd name="connsiteX1" fmla="*/ 21943 w 6708775"/>
              <a:gd name="connsiteY1" fmla="*/ 0 h 6854825"/>
              <a:gd name="connsiteX2" fmla="*/ 6708775 w 6708775"/>
              <a:gd name="connsiteY2" fmla="*/ 0 h 6854825"/>
              <a:gd name="connsiteX3" fmla="*/ 3608720 w 6708775"/>
              <a:gd name="connsiteY3" fmla="*/ 6854825 h 6854825"/>
              <a:gd name="connsiteX4" fmla="*/ 0 w 6708775"/>
              <a:gd name="connsiteY4" fmla="*/ 6854825 h 6854825"/>
              <a:gd name="connsiteX0" fmla="*/ 6707 w 6715482"/>
              <a:gd name="connsiteY0" fmla="*/ 6854825 h 6854825"/>
              <a:gd name="connsiteX1" fmla="*/ 75 w 6715482"/>
              <a:gd name="connsiteY1" fmla="*/ 0 h 6854825"/>
              <a:gd name="connsiteX2" fmla="*/ 6715482 w 6715482"/>
              <a:gd name="connsiteY2" fmla="*/ 0 h 6854825"/>
              <a:gd name="connsiteX3" fmla="*/ 3615427 w 6715482"/>
              <a:gd name="connsiteY3" fmla="*/ 6854825 h 6854825"/>
              <a:gd name="connsiteX4" fmla="*/ 6707 w 6715482"/>
              <a:gd name="connsiteY4" fmla="*/ 6854825 h 68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5482" h="6854825">
                <a:moveTo>
                  <a:pt x="6707" y="6854825"/>
                </a:moveTo>
                <a:cubicBezTo>
                  <a:pt x="7671" y="4569883"/>
                  <a:pt x="-889" y="2284942"/>
                  <a:pt x="75" y="0"/>
                </a:cubicBezTo>
                <a:lnTo>
                  <a:pt x="6715482" y="0"/>
                </a:lnTo>
                <a:lnTo>
                  <a:pt x="3615427" y="6854825"/>
                </a:lnTo>
                <a:lnTo>
                  <a:pt x="6707" y="6854825"/>
                </a:lnTo>
                <a:close/>
              </a:path>
            </a:pathLst>
          </a:custGeo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DE7619BB-2A39-874E-8275-83A3EC1951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1223" y="699800"/>
            <a:ext cx="4364457" cy="7704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F6034E14-295B-A54E-9A2E-793F30324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1223" y="1492248"/>
            <a:ext cx="4364457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83576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42C634D-97DC-E543-A6B8-AB7C496D3D6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5363" y="0"/>
            <a:ext cx="12197364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5A78D0-B5BE-2A4D-B9E4-C26FB43FC2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8946" y="6269460"/>
            <a:ext cx="1116000" cy="3118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64268E-2D1F-4665-A2F4-893830130428}" type="datetimeFigureOut">
              <a:rPr lang="sv-SE" smtClean="0"/>
              <a:pPr/>
              <a:t>2025-11-22</a:t>
            </a:fld>
            <a:endParaRPr lang="sv-SE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B65424DC-7EE2-244B-8A4C-AEB22A6D2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8318" y="6283747"/>
            <a:ext cx="4234546" cy="3118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bildnummer 5">
            <a:extLst>
              <a:ext uri="{FF2B5EF4-FFF2-40B4-BE49-F238E27FC236}">
                <a16:creationId xmlns:a16="http://schemas.microsoft.com/office/drawing/2014/main" id="{927CB118-7CDA-5940-B5D3-30185E330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946" y="6271555"/>
            <a:ext cx="1008000" cy="3118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A62D14-11A4-461A-83F2-091CED18CF1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B4628213-014A-9046-8E0B-EDD6C41A8F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946" y="5929314"/>
            <a:ext cx="2543107" cy="666317"/>
          </a:xfrm>
          <a:prstGeom prst="rect">
            <a:avLst/>
          </a:prstGeom>
        </p:spPr>
      </p:pic>
      <p:sp>
        <p:nvSpPr>
          <p:cNvPr id="17" name="Rubrik 1">
            <a:extLst>
              <a:ext uri="{FF2B5EF4-FFF2-40B4-BE49-F238E27FC236}">
                <a16:creationId xmlns:a16="http://schemas.microsoft.com/office/drawing/2014/main" id="{1D1DCC86-1225-1E4D-BEB4-CB4B865EF2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2375" y="1646609"/>
            <a:ext cx="10107249" cy="1551600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18" name="Underrubrik 2">
            <a:extLst>
              <a:ext uri="{FF2B5EF4-FFF2-40B4-BE49-F238E27FC236}">
                <a16:creationId xmlns:a16="http://schemas.microsoft.com/office/drawing/2014/main" id="{921F214E-6DDB-9847-B8EF-2A135108D1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2375" y="3231776"/>
            <a:ext cx="10107249" cy="9504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17096267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E47A80-26BA-4EA0-B61C-84A0A834F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1223" y="699800"/>
            <a:ext cx="4364457" cy="7704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9DF4C6B-0826-4232-B7E0-10B50D027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1223" y="1492248"/>
            <a:ext cx="4364457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41DB3373-EDA1-004D-BC23-64003285C3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8028229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 12">
            <a:extLst>
              <a:ext uri="{FF2B5EF4-FFF2-40B4-BE49-F238E27FC236}">
                <a16:creationId xmlns:a16="http://schemas.microsoft.com/office/drawing/2014/main" id="{54AC950A-321E-4E80-9E20-AF623CFB13DD}"/>
              </a:ext>
            </a:extLst>
          </p:cNvPr>
          <p:cNvGrpSpPr/>
          <p:nvPr/>
        </p:nvGrpSpPr>
        <p:grpSpPr>
          <a:xfrm>
            <a:off x="0" y="1512277"/>
            <a:ext cx="6037716" cy="5371874"/>
            <a:chOff x="0" y="1486126"/>
            <a:chExt cx="6037716" cy="5371874"/>
          </a:xfrm>
          <a:effectLst/>
        </p:grpSpPr>
        <p:sp>
          <p:nvSpPr>
            <p:cNvPr id="14" name="Frihandsfigur 15">
              <a:extLst>
                <a:ext uri="{FF2B5EF4-FFF2-40B4-BE49-F238E27FC236}">
                  <a16:creationId xmlns:a16="http://schemas.microsoft.com/office/drawing/2014/main" id="{F8DE984B-F5C5-4382-91C0-3777A6F0EA34}"/>
                </a:ext>
              </a:extLst>
            </p:cNvPr>
            <p:cNvSpPr/>
            <p:nvPr/>
          </p:nvSpPr>
          <p:spPr>
            <a:xfrm>
              <a:off x="2521218" y="1486126"/>
              <a:ext cx="3516498" cy="5371874"/>
            </a:xfrm>
            <a:custGeom>
              <a:avLst/>
              <a:gdLst>
                <a:gd name="connsiteX0" fmla="*/ 1139295 w 3516498"/>
                <a:gd name="connsiteY0" fmla="*/ 0 h 5371874"/>
                <a:gd name="connsiteX1" fmla="*/ 3516498 w 3516498"/>
                <a:gd name="connsiteY1" fmla="*/ 5371874 h 5371874"/>
                <a:gd name="connsiteX2" fmla="*/ 1235274 w 3516498"/>
                <a:gd name="connsiteY2" fmla="*/ 5371874 h 5371874"/>
                <a:gd name="connsiteX3" fmla="*/ 0 w 3516498"/>
                <a:gd name="connsiteY3" fmla="*/ 2574519 h 537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6498" h="5371874">
                  <a:moveTo>
                    <a:pt x="1139295" y="0"/>
                  </a:moveTo>
                  <a:lnTo>
                    <a:pt x="3516498" y="5371874"/>
                  </a:lnTo>
                  <a:lnTo>
                    <a:pt x="1235274" y="5371874"/>
                  </a:lnTo>
                  <a:lnTo>
                    <a:pt x="0" y="2574519"/>
                  </a:lnTo>
                  <a:close/>
                </a:path>
              </a:pathLst>
            </a:custGeom>
            <a:solidFill>
              <a:srgbClr val="689E4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15" name="Frihandsfigur 16">
              <a:extLst>
                <a:ext uri="{FF2B5EF4-FFF2-40B4-BE49-F238E27FC236}">
                  <a16:creationId xmlns:a16="http://schemas.microsoft.com/office/drawing/2014/main" id="{237899E1-2031-44A5-97A9-023C24898FAC}"/>
                </a:ext>
              </a:extLst>
            </p:cNvPr>
            <p:cNvSpPr/>
            <p:nvPr/>
          </p:nvSpPr>
          <p:spPr>
            <a:xfrm>
              <a:off x="0" y="1486126"/>
              <a:ext cx="3496828" cy="5371874"/>
            </a:xfrm>
            <a:custGeom>
              <a:avLst/>
              <a:gdLst>
                <a:gd name="connsiteX0" fmla="*/ 1119625 w 3496828"/>
                <a:gd name="connsiteY0" fmla="*/ 0 h 5371874"/>
                <a:gd name="connsiteX1" fmla="*/ 3496828 w 3496828"/>
                <a:gd name="connsiteY1" fmla="*/ 5371874 h 5371874"/>
                <a:gd name="connsiteX2" fmla="*/ 0 w 3496828"/>
                <a:gd name="connsiteY2" fmla="*/ 5371874 h 5371874"/>
                <a:gd name="connsiteX3" fmla="*/ 0 w 3496828"/>
                <a:gd name="connsiteY3" fmla="*/ 2530068 h 537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6828" h="5371874">
                  <a:moveTo>
                    <a:pt x="1119625" y="0"/>
                  </a:moveTo>
                  <a:lnTo>
                    <a:pt x="3496828" y="5371874"/>
                  </a:lnTo>
                  <a:lnTo>
                    <a:pt x="0" y="5371874"/>
                  </a:lnTo>
                  <a:lnTo>
                    <a:pt x="0" y="2530068"/>
                  </a:lnTo>
                  <a:close/>
                </a:path>
              </a:pathLst>
            </a:custGeom>
            <a:solidFill>
              <a:srgbClr val="689E4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9892948C-683A-4711-A1F8-A48B36A751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92316" y="2128268"/>
            <a:ext cx="8290800" cy="246600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tx2"/>
                </a:solidFill>
              </a:defRPr>
            </a:lvl1pPr>
          </a:lstStyle>
          <a:p>
            <a:r>
              <a:rPr lang="sv-SE"/>
              <a:t>Citat med stor 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94F766-A4C5-4E51-ABC2-E6432FC15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AE990AE-8CD4-4D56-84BF-BD30D660F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47D6359-A26F-4C9A-ABA7-E1724621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5A62D14-11A4-461A-83F2-091CED18CF1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46089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936AA4-1508-4A83-9088-C719599C0E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CF9C526-1BB2-4B6F-BCCE-AE454AF4B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5F14EA4-39B3-4E8E-8346-E442B6ED2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2564491-A182-4472-8050-5635A3B6E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D14-11A4-461A-83F2-091CED18CF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0512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2F3EFE0-789C-4176-8EB5-79687F416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08ED1E0-EE93-4349-944E-58DC9001C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2DF4E91-3B23-4BD7-AA78-D7EBD5E22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D14-11A4-461A-83F2-091CED18CF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261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2-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A7E112-D762-4245-A6E3-7C1849E4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E772AC9-4DB7-4ADF-982A-D648B25AC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8725" y="1492248"/>
            <a:ext cx="4987200" cy="417308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716671F-D71F-429D-8A6E-7905ADBA5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1601" y="1492248"/>
            <a:ext cx="4844324" cy="417309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1E4BFC9-1593-4D80-8A47-0505A7445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8F9A77C-E380-4ADF-9FC6-8FEAD804D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56FAE61-8268-4A09-99BD-B8C34E589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D14-11A4-461A-83F2-091CED18CF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7035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mellanrubrik 2-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FC565E0-604E-44B2-8F08-BD911A2360B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12800" y="1412699"/>
            <a:ext cx="4986000" cy="541308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Mellanrubrik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40B71207-67C9-43B1-9CEB-406E25942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A5708603-61A0-4B3C-8F5F-685FCBD76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CF543EA-A71C-476C-A261-E3FE41844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D14-11A4-461A-83F2-091CED18CF1A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052899BA-5689-734A-B3A3-7EE46BA3069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8725" y="2031109"/>
            <a:ext cx="4987200" cy="36342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8390AB5E-0EA9-9149-81AB-C6F5A36DAAF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11601" y="2031108"/>
            <a:ext cx="4986000" cy="363422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F37B653-9611-5848-8EE6-597A70EEFB4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69925" y="1412699"/>
            <a:ext cx="4986000" cy="541308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Mellanrubrik</a:t>
            </a: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4664AE9D-4B5A-1846-8710-F2919C7EE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725" y="699800"/>
            <a:ext cx="10228876" cy="7704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5546639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a textr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CF543EA-A71C-476C-A261-E3FE41844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D14-11A4-461A-83F2-091CED18CF1A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35606382-9259-4E17-B076-E2483AA5A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1845" y="1965606"/>
            <a:ext cx="5004080" cy="1463394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40B71207-67C9-43B1-9CEB-406E25942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A5708603-61A0-4B3C-8F5F-685FCBD76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0" name="Platshållare för text 10">
            <a:extLst>
              <a:ext uri="{FF2B5EF4-FFF2-40B4-BE49-F238E27FC236}">
                <a16:creationId xmlns:a16="http://schemas.microsoft.com/office/drawing/2014/main" id="{E374E5DD-32C3-49CC-BF19-8211E230DB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12800" y="1954006"/>
            <a:ext cx="5009232" cy="146339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0">
            <a:extLst>
              <a:ext uri="{FF2B5EF4-FFF2-40B4-BE49-F238E27FC236}">
                <a16:creationId xmlns:a16="http://schemas.microsoft.com/office/drawing/2014/main" id="{A6A50161-DA0D-4A8A-9538-47FB87CBA5A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1846" y="4039086"/>
            <a:ext cx="5004080" cy="1725266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0">
            <a:extLst>
              <a:ext uri="{FF2B5EF4-FFF2-40B4-BE49-F238E27FC236}">
                <a16:creationId xmlns:a16="http://schemas.microsoft.com/office/drawing/2014/main" id="{540C1C75-80EF-4090-82FC-41EF2746F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96000" y="4033081"/>
            <a:ext cx="5022850" cy="173085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CF4049BE-5415-BB4D-B6F6-D56CC523A37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12800" y="1476535"/>
            <a:ext cx="4986000" cy="477471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Mellanrubrik</a:t>
            </a:r>
          </a:p>
        </p:txBody>
      </p:sp>
      <p:sp>
        <p:nvSpPr>
          <p:cNvPr id="18" name="Platshållare för text 2">
            <a:extLst>
              <a:ext uri="{FF2B5EF4-FFF2-40B4-BE49-F238E27FC236}">
                <a16:creationId xmlns:a16="http://schemas.microsoft.com/office/drawing/2014/main" id="{1081943B-9659-6040-8C35-8E2947F88AE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69925" y="1476535"/>
            <a:ext cx="4986000" cy="477472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Mellanrubrik</a:t>
            </a:r>
          </a:p>
        </p:txBody>
      </p:sp>
      <p:sp>
        <p:nvSpPr>
          <p:cNvPr id="25" name="Platshållare för text 4">
            <a:extLst>
              <a:ext uri="{FF2B5EF4-FFF2-40B4-BE49-F238E27FC236}">
                <a16:creationId xmlns:a16="http://schemas.microsoft.com/office/drawing/2014/main" id="{BFB572D4-36FB-BC46-9F4A-3EF5A5645F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2800" y="3555610"/>
            <a:ext cx="4986000" cy="477471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Mellanrubrik</a:t>
            </a:r>
          </a:p>
        </p:txBody>
      </p:sp>
      <p:sp>
        <p:nvSpPr>
          <p:cNvPr id="26" name="Platshållare för text 2">
            <a:extLst>
              <a:ext uri="{FF2B5EF4-FFF2-40B4-BE49-F238E27FC236}">
                <a16:creationId xmlns:a16="http://schemas.microsoft.com/office/drawing/2014/main" id="{C96C5FE2-CCC8-A148-B7B2-7529ADD22D8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869925" y="3555610"/>
            <a:ext cx="4986000" cy="477471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Mellanrubrik</a:t>
            </a:r>
          </a:p>
        </p:txBody>
      </p:sp>
      <p:sp>
        <p:nvSpPr>
          <p:cNvPr id="27" name="Rubrik 1">
            <a:extLst>
              <a:ext uri="{FF2B5EF4-FFF2-40B4-BE49-F238E27FC236}">
                <a16:creationId xmlns:a16="http://schemas.microsoft.com/office/drawing/2014/main" id="{CABF7F4C-7D0D-9D43-9691-2A85935A3B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725" y="699800"/>
            <a:ext cx="10087200" cy="7704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922985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4BA6986-08C8-754C-84F0-3EEAFC374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17DC5F50-E6B1-E142-84B2-62DB129752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97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94F766-A4C5-4E51-ABC2-E6432FC15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AE990AE-8CD4-4D56-84BF-BD30D660F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47D6359-A26F-4C9A-ABA7-E1724621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5A62D14-11A4-461A-83F2-091CED18CF1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4B3DF322-01EB-F64E-A0CF-57CDD8C12D03}"/>
              </a:ext>
            </a:extLst>
          </p:cNvPr>
          <p:cNvSpPr txBox="1">
            <a:spLocks/>
          </p:cNvSpPr>
          <p:nvPr userDrawn="1"/>
        </p:nvSpPr>
        <p:spPr>
          <a:xfrm>
            <a:off x="1608600" y="2653200"/>
            <a:ext cx="8974800" cy="155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Tillsammans för starkare skogsägare och rikare skogar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11FCD4C-C23C-9A41-9F86-BE971164E0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946" y="5929313"/>
            <a:ext cx="2543108" cy="6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367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u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utomhus, växt, oskärpa, natthimmel&#10;&#10;Automatiskt genererad beskrivning">
            <a:extLst>
              <a:ext uri="{FF2B5EF4-FFF2-40B4-BE49-F238E27FC236}">
                <a16:creationId xmlns:a16="http://schemas.microsoft.com/office/drawing/2014/main" id="{CAB12F3E-2C54-0648-BCB8-FEEEA50B67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940AC854-F823-C846-999B-B1A92CEEC9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338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94F766-A4C5-4E51-ABC2-E6432FC15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AE990AE-8CD4-4D56-84BF-BD30D660F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47D6359-A26F-4C9A-ABA7-E1724621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5A62D14-11A4-461A-83F2-091CED18CF1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Rubrik 1">
            <a:extLst>
              <a:ext uri="{FF2B5EF4-FFF2-40B4-BE49-F238E27FC236}">
                <a16:creationId xmlns:a16="http://schemas.microsoft.com/office/drawing/2014/main" id="{B0233C8E-B7D5-5A49-947F-72DEC4D3D02E}"/>
              </a:ext>
            </a:extLst>
          </p:cNvPr>
          <p:cNvSpPr txBox="1">
            <a:spLocks/>
          </p:cNvSpPr>
          <p:nvPr userDrawn="1"/>
        </p:nvSpPr>
        <p:spPr>
          <a:xfrm>
            <a:off x="1608600" y="2653200"/>
            <a:ext cx="8974800" cy="155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Tillsammans för starkare skogsägare och rikare skogar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9E6EA7B-016D-3742-8DC9-5E818E8702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946" y="5929313"/>
            <a:ext cx="2543108" cy="6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57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sida_Skogstorget logoty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10206FA7-F446-B80D-51B9-274060AEF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3" b="176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A998A3A2-BD2A-035B-30E6-3286B47654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AF01616F-3653-3E2B-C4AD-AFBD3A1F67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6731" y="2937169"/>
            <a:ext cx="6078538" cy="98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17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E47A80-26BA-4EA0-B61C-84A0A834F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9DF4C6B-0826-4232-B7E0-10B50D027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1">
            <a:extLst>
              <a:ext uri="{FF2B5EF4-FFF2-40B4-BE49-F238E27FC236}">
                <a16:creationId xmlns:a16="http://schemas.microsoft.com/office/drawing/2014/main" id="{6C3FAEC4-AE5E-4641-8680-EDA75A738C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8946" y="6269460"/>
            <a:ext cx="1116000" cy="311882"/>
          </a:xfrm>
        </p:spPr>
        <p:txBody>
          <a:bodyPr/>
          <a:lstStyle/>
          <a:p>
            <a:fld id="{AD64268E-2D1F-4665-A2F4-893830130428}" type="datetimeFigureOut">
              <a:rPr lang="sv-SE" smtClean="0"/>
              <a:t>2025-11-22</a:t>
            </a:fld>
            <a:endParaRPr lang="sv-SE"/>
          </a:p>
        </p:txBody>
      </p:sp>
      <p:sp>
        <p:nvSpPr>
          <p:cNvPr id="8" name="Platshållare för sidfot 2">
            <a:extLst>
              <a:ext uri="{FF2B5EF4-FFF2-40B4-BE49-F238E27FC236}">
                <a16:creationId xmlns:a16="http://schemas.microsoft.com/office/drawing/2014/main" id="{6201C661-969D-3346-9793-5191DC1C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8318" y="6283747"/>
            <a:ext cx="4234546" cy="311884"/>
          </a:xfrm>
        </p:spPr>
        <p:txBody>
          <a:bodyPr/>
          <a:lstStyle/>
          <a:p>
            <a:endParaRPr lang="sv-SE"/>
          </a:p>
        </p:txBody>
      </p:sp>
      <p:sp>
        <p:nvSpPr>
          <p:cNvPr id="9" name="Platshållare för bildnummer 3">
            <a:extLst>
              <a:ext uri="{FF2B5EF4-FFF2-40B4-BE49-F238E27FC236}">
                <a16:creationId xmlns:a16="http://schemas.microsoft.com/office/drawing/2014/main" id="{18807EDC-EB56-DB4A-A773-08A863E60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946" y="6271555"/>
            <a:ext cx="1008000" cy="311884"/>
          </a:xfrm>
        </p:spPr>
        <p:txBody>
          <a:bodyPr/>
          <a:lstStyle/>
          <a:p>
            <a:fld id="{25A62D14-11A4-461A-83F2-091CED18CF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63622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sida Skogstorge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 descr="En bild som visar person, utomhus, klädsel, mark&#10;&#10;Automatiskt genererad beskrivning">
            <a:extLst>
              <a:ext uri="{FF2B5EF4-FFF2-40B4-BE49-F238E27FC236}">
                <a16:creationId xmlns:a16="http://schemas.microsoft.com/office/drawing/2014/main" id="{10206FA7-F446-B80D-51B9-274060AEF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8" r="4050" b="1281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A998A3A2-BD2A-035B-30E6-3286B47654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53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ubrik 1">
            <a:extLst>
              <a:ext uri="{FF2B5EF4-FFF2-40B4-BE49-F238E27FC236}">
                <a16:creationId xmlns:a16="http://schemas.microsoft.com/office/drawing/2014/main" id="{E677D4B5-48F3-7A4C-88D5-033D80F157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6115" y="1877400"/>
            <a:ext cx="6059069" cy="1551600"/>
          </a:xfrm>
        </p:spPr>
        <p:txBody>
          <a:bodyPr anchor="b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Rubrik på antingen en eller två rader</a:t>
            </a:r>
          </a:p>
        </p:txBody>
      </p:sp>
      <p:sp>
        <p:nvSpPr>
          <p:cNvPr id="14" name="Underrubrik 2">
            <a:extLst>
              <a:ext uri="{FF2B5EF4-FFF2-40B4-BE49-F238E27FC236}">
                <a16:creationId xmlns:a16="http://schemas.microsoft.com/office/drawing/2014/main" id="{B33EBA58-A031-7E4A-82C6-3BCA52B9DF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6115" y="3647729"/>
            <a:ext cx="6059069" cy="950400"/>
          </a:xfrm>
        </p:spPr>
        <p:txBody>
          <a:bodyPr>
            <a:noAutofit/>
          </a:bodyPr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 på antingen en</a:t>
            </a:r>
          </a:p>
          <a:p>
            <a:r>
              <a:rPr lang="sv-SE"/>
              <a:t>eller på två rader</a:t>
            </a:r>
          </a:p>
        </p:txBody>
      </p:sp>
    </p:spTree>
    <p:extLst>
      <p:ext uri="{BB962C8B-B14F-4D97-AF65-F5344CB8AC3E}">
        <p14:creationId xmlns:p14="http://schemas.microsoft.com/office/powerpoint/2010/main" val="1121466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mellanrubrik + text">
    <p:bg>
      <p:bgPr>
        <a:solidFill>
          <a:schemeClr val="bg1"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40B71207-67C9-43B1-9CEB-406E25942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268E-2D1F-4665-A2F4-893830130428}" type="datetimeFigureOut">
              <a:rPr lang="sv-SE" smtClean="0"/>
              <a:t>2025-11-22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A5708603-61A0-4B3C-8F5F-685FCBD76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CF543EA-A71C-476C-A261-E3FE41844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D14-11A4-461A-83F2-091CED18CF1A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052899BA-5689-734A-B3A3-7EE46BA3069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8725" y="2031109"/>
            <a:ext cx="10087200" cy="381247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F37B653-9611-5848-8EE6-597A70EEFB4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69924" y="1412699"/>
            <a:ext cx="10084773" cy="541308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Mellanrubrik</a:t>
            </a: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4664AE9D-4B5A-1846-8710-F2919C7EE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725" y="699800"/>
            <a:ext cx="10087200" cy="7704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1980410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ext + bild 1">
    <p:bg>
      <p:bgPr>
        <a:solidFill>
          <a:schemeClr val="bg1">
            <a:alpha val="181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48B7F7F4-7116-384B-A982-917CA4224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173" y="0"/>
            <a:ext cx="7516827" cy="685800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3935125-7CC3-467E-9132-9AA6404B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268E-2D1F-4665-A2F4-893830130428}" type="datetimeFigureOut">
              <a:rPr lang="sv-SE" smtClean="0"/>
              <a:t>2025-11-22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3ABD781-F20D-40E4-8748-BABECA92B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8318" y="6283747"/>
            <a:ext cx="2648869" cy="297595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E47550-9297-4A69-AE62-A28D9BB33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D14-11A4-461A-83F2-091CED18CF1A}" type="slidenum">
              <a:rPr lang="sv-SE" smtClean="0"/>
              <a:t>‹#›</a:t>
            </a:fld>
            <a:endParaRPr lang="sv-SE"/>
          </a:p>
        </p:txBody>
      </p:sp>
      <p:sp>
        <p:nvSpPr>
          <p:cNvPr id="18" name="Triangel 17">
            <a:extLst>
              <a:ext uri="{FF2B5EF4-FFF2-40B4-BE49-F238E27FC236}">
                <a16:creationId xmlns:a16="http://schemas.microsoft.com/office/drawing/2014/main" id="{9EC3BB22-EEDF-5847-B2ED-DB42834E7DA1}"/>
              </a:ext>
            </a:extLst>
          </p:cNvPr>
          <p:cNvSpPr/>
          <p:nvPr userDrawn="1"/>
        </p:nvSpPr>
        <p:spPr>
          <a:xfrm flipV="1">
            <a:off x="4675172" y="-7"/>
            <a:ext cx="3123027" cy="6890567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2E47A80-26BA-4EA0-B61C-84A0A834F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725" y="699800"/>
            <a:ext cx="5227275" cy="7704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9DF4C6B-0826-4232-B7E0-10B50D027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725" y="1492248"/>
            <a:ext cx="4364457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52386860-62D4-4E43-A63F-85FD0E7524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946" y="5929313"/>
            <a:ext cx="2543108" cy="6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24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ext + bild 2">
    <p:bg>
      <p:bgPr>
        <a:solidFill>
          <a:schemeClr val="bg1">
            <a:alpha val="181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B5481AB-57EE-E84A-8F08-A2802B589B2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171" y="0"/>
            <a:ext cx="75168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3935125-7CC3-467E-9132-9AA6404B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268E-2D1F-4665-A2F4-893830130428}" type="datetimeFigureOut">
              <a:rPr lang="sv-SE" smtClean="0"/>
              <a:t>2025-11-22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3ABD781-F20D-40E4-8748-BABECA92B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8318" y="6283747"/>
            <a:ext cx="2648869" cy="297595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E47550-9297-4A69-AE62-A28D9BB33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D14-11A4-461A-83F2-091CED18CF1A}" type="slidenum">
              <a:rPr lang="sv-SE" smtClean="0"/>
              <a:t>‹#›</a:t>
            </a:fld>
            <a:endParaRPr lang="sv-SE"/>
          </a:p>
        </p:txBody>
      </p:sp>
      <p:sp>
        <p:nvSpPr>
          <p:cNvPr id="18" name="Triangel 17">
            <a:extLst>
              <a:ext uri="{FF2B5EF4-FFF2-40B4-BE49-F238E27FC236}">
                <a16:creationId xmlns:a16="http://schemas.microsoft.com/office/drawing/2014/main" id="{9EC3BB22-EEDF-5847-B2ED-DB42834E7DA1}"/>
              </a:ext>
            </a:extLst>
          </p:cNvPr>
          <p:cNvSpPr/>
          <p:nvPr userDrawn="1"/>
        </p:nvSpPr>
        <p:spPr>
          <a:xfrm flipV="1">
            <a:off x="4675172" y="-7"/>
            <a:ext cx="3123027" cy="6890567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2E47A80-26BA-4EA0-B61C-84A0A834F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725" y="699800"/>
            <a:ext cx="5227275" cy="770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9DF4C6B-0826-4232-B7E0-10B50D027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725" y="1492248"/>
            <a:ext cx="4364457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87D6C229-D8A6-2143-ADE1-3AE73FFD9F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946" y="5929313"/>
            <a:ext cx="2543108" cy="6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4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ext + bi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9A4AF98-5D23-3047-B110-D970AE7C2D1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172" y="-6"/>
            <a:ext cx="7516829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3935125-7CC3-467E-9132-9AA6404B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268E-2D1F-4665-A2F4-893830130428}" type="datetimeFigureOut">
              <a:rPr lang="sv-SE" smtClean="0"/>
              <a:t>2025-11-22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3ABD781-F20D-40E4-8748-BABECA92B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8318" y="6283747"/>
            <a:ext cx="2648869" cy="297595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E47550-9297-4A69-AE62-A28D9BB33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D14-11A4-461A-83F2-091CED18CF1A}" type="slidenum">
              <a:rPr lang="sv-SE" smtClean="0"/>
              <a:t>‹#›</a:t>
            </a:fld>
            <a:endParaRPr lang="sv-SE"/>
          </a:p>
        </p:txBody>
      </p:sp>
      <p:sp>
        <p:nvSpPr>
          <p:cNvPr id="18" name="Triangel 17">
            <a:extLst>
              <a:ext uri="{FF2B5EF4-FFF2-40B4-BE49-F238E27FC236}">
                <a16:creationId xmlns:a16="http://schemas.microsoft.com/office/drawing/2014/main" id="{9EC3BB22-EEDF-5847-B2ED-DB42834E7DA1}"/>
              </a:ext>
            </a:extLst>
          </p:cNvPr>
          <p:cNvSpPr/>
          <p:nvPr userDrawn="1"/>
        </p:nvSpPr>
        <p:spPr>
          <a:xfrm flipV="1">
            <a:off x="4675172" y="-7"/>
            <a:ext cx="3123027" cy="6890567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2E47A80-26BA-4EA0-B61C-84A0A834F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725" y="699800"/>
            <a:ext cx="5227275" cy="7704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9DF4C6B-0826-4232-B7E0-10B50D027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725" y="1492248"/>
            <a:ext cx="4364457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E79362E4-052D-9B4F-BD21-4E06108AA0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946" y="5929313"/>
            <a:ext cx="2543108" cy="6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64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ext + bild 4">
    <p:bg>
      <p:bgPr>
        <a:solidFill>
          <a:schemeClr val="bg1">
            <a:alpha val="181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26B9EA29-590A-EF47-9D80-98C8DE233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172" y="0"/>
            <a:ext cx="7544962" cy="6858001"/>
          </a:xfrm>
          <a:prstGeom prst="rect">
            <a:avLst/>
          </a:prstGeom>
        </p:spPr>
      </p:pic>
      <p:sp>
        <p:nvSpPr>
          <p:cNvPr id="11" name="Triangel 10">
            <a:extLst>
              <a:ext uri="{FF2B5EF4-FFF2-40B4-BE49-F238E27FC236}">
                <a16:creationId xmlns:a16="http://schemas.microsoft.com/office/drawing/2014/main" id="{05504392-3203-2048-8847-1426F7475F70}"/>
              </a:ext>
            </a:extLst>
          </p:cNvPr>
          <p:cNvSpPr/>
          <p:nvPr userDrawn="1"/>
        </p:nvSpPr>
        <p:spPr>
          <a:xfrm flipV="1">
            <a:off x="4675172" y="-7"/>
            <a:ext cx="3123027" cy="6890567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3935125-7CC3-467E-9132-9AA6404B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268E-2D1F-4665-A2F4-893830130428}" type="datetimeFigureOut">
              <a:rPr lang="sv-SE" smtClean="0"/>
              <a:t>2025-11-22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3ABD781-F20D-40E4-8748-BABECA92B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8318" y="6283747"/>
            <a:ext cx="2648869" cy="297595"/>
          </a:xfr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E47550-9297-4A69-AE62-A28D9BB33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2D14-11A4-461A-83F2-091CED18CF1A}" type="slidenum">
              <a:rPr lang="sv-SE" smtClean="0"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2E47A80-26BA-4EA0-B61C-84A0A834F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725" y="699800"/>
            <a:ext cx="5227275" cy="7704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9DF4C6B-0826-4232-B7E0-10B50D027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725" y="1492248"/>
            <a:ext cx="4364457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37E3B256-B68B-AF40-8746-FFA3504F43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946" y="5929313"/>
            <a:ext cx="2543108" cy="6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57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81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D8BD33E-A1A7-4B94-B305-3D96307A2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725" y="699800"/>
            <a:ext cx="10087200" cy="77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v-SE"/>
              <a:t>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71E46AF-8014-45A8-98EB-8E8F53672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725" y="1492248"/>
            <a:ext cx="100872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FA2CA7-8923-4913-84AD-37EC0F1BC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98946" y="6269460"/>
            <a:ext cx="1116000" cy="311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D64268E-2D1F-4665-A2F4-893830130428}" type="datetimeFigureOut">
              <a:rPr lang="sv-SE" smtClean="0"/>
              <a:pPr/>
              <a:t>2025-11-22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8E5719-06F5-4149-AB88-E8BA4B4D0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78318" y="6283747"/>
            <a:ext cx="4234546" cy="3118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CB0BC09-0313-431C-A82F-034CE9D1E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0946" y="6271555"/>
            <a:ext cx="1008000" cy="3118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5A62D14-11A4-461A-83F2-091CED18CF1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93E105A1-7F2D-4DDA-B398-D6BDF95D2EA4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946" y="5929314"/>
            <a:ext cx="2543108" cy="66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3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675" indent="-3048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tabLst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676275" indent="-3048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tabLst/>
        <a:defRPr sz="1800" kern="1200">
          <a:solidFill>
            <a:srgbClr val="000000"/>
          </a:solidFill>
          <a:latin typeface="+mn-lt"/>
          <a:ea typeface="+mn-ea"/>
          <a:cs typeface="+mn-cs"/>
        </a:defRPr>
      </a:lvl2pPr>
      <a:lvl3pPr marL="1031875" indent="-3048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tabLst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387475" indent="-3048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tabLst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1793875" indent="-3556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tabLst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30">
          <p15:clr>
            <a:srgbClr val="F26B43"/>
          </p15:clr>
        </p15:guide>
        <p15:guide id="4" pos="7004">
          <p15:clr>
            <a:srgbClr val="F26B43"/>
          </p15:clr>
        </p15:guide>
        <p15:guide id="5" orient="horz" pos="292">
          <p15:clr>
            <a:srgbClr val="F26B43"/>
          </p15:clr>
        </p15:guide>
        <p15:guide id="6" orient="horz" pos="822">
          <p15:clr>
            <a:srgbClr val="F26B43"/>
          </p15:clr>
        </p15:guide>
        <p15:guide id="7" orient="horz" pos="357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81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D8BD33E-A1A7-4B94-B305-3D96307A2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725" y="699800"/>
            <a:ext cx="10087200" cy="77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v-SE"/>
              <a:t>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71E46AF-8014-45A8-98EB-8E8F53672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725" y="1492248"/>
            <a:ext cx="100872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FA2CA7-8923-4913-84AD-37EC0F1BC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98946" y="6269460"/>
            <a:ext cx="1116000" cy="311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8E5719-06F5-4149-AB88-E8BA4B4D0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78318" y="6283747"/>
            <a:ext cx="4234546" cy="3118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CB0BC09-0313-431C-A82F-034CE9D1E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0946" y="6271555"/>
            <a:ext cx="1008000" cy="3118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5A62D14-11A4-461A-83F2-091CED18CF1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93E105A1-7F2D-4DDA-B398-D6BDF95D2EA4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946" y="5929314"/>
            <a:ext cx="2543108" cy="66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6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675" indent="-3048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tabLst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676275" indent="-3048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tabLst/>
        <a:defRPr sz="1800" kern="1200">
          <a:solidFill>
            <a:srgbClr val="000000"/>
          </a:solidFill>
          <a:latin typeface="+mn-lt"/>
          <a:ea typeface="+mn-ea"/>
          <a:cs typeface="+mn-cs"/>
        </a:defRPr>
      </a:lvl2pPr>
      <a:lvl3pPr marL="1031875" indent="-3048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tabLst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387475" indent="-3048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tabLst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1793875" indent="-35560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Char char="•"/>
        <a:tabLst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30">
          <p15:clr>
            <a:srgbClr val="F26B43"/>
          </p15:clr>
        </p15:guide>
        <p15:guide id="4" pos="7004">
          <p15:clr>
            <a:srgbClr val="F26B43"/>
          </p15:clr>
        </p15:guide>
        <p15:guide id="5" orient="horz" pos="292">
          <p15:clr>
            <a:srgbClr val="F26B43"/>
          </p15:clr>
        </p15:guide>
        <p15:guide id="6" orient="horz" pos="822">
          <p15:clr>
            <a:srgbClr val="F26B43"/>
          </p15:clr>
        </p15:guide>
        <p15:guide id="7" orient="horz" pos="357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EBA0AF6-3EDE-E988-5C3A-22D8D3389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växt, utomhus, landskap, natur&#10;&#10;AI-genererat innehåll kan vara felaktigt.">
            <a:extLst>
              <a:ext uri="{FF2B5EF4-FFF2-40B4-BE49-F238E27FC236}">
                <a16:creationId xmlns:a16="http://schemas.microsoft.com/office/drawing/2014/main" id="{A9724DCC-0DFB-CA5F-C8D3-A460E493B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83116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82D472D0-1B45-CA1D-295A-1CD30CC93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2375" y="1646609"/>
            <a:ext cx="10107249" cy="1551600"/>
          </a:xfrm>
        </p:spPr>
        <p:txBody>
          <a:bodyPr/>
          <a:lstStyle/>
          <a:p>
            <a:r>
              <a:rPr lang="sv-SE" sz="5000" dirty="0"/>
              <a:t>Distriktskonferens UOF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634CFEEF-1291-E754-484F-7B74CE39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2375" y="3231776"/>
            <a:ext cx="10107249" cy="950400"/>
          </a:xfrm>
        </p:spPr>
        <p:txBody>
          <a:bodyPr/>
          <a:lstStyle/>
          <a:p>
            <a:r>
              <a:rPr lang="sv-SE" sz="4000" b="1" dirty="0"/>
              <a:t>2025-11-22</a:t>
            </a:r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3944096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AC4B67BA-B6F1-F9A0-CBC8-73A86F3D001B}"/>
              </a:ext>
            </a:extLst>
          </p:cNvPr>
          <p:cNvSpPr txBox="1">
            <a:spLocks/>
          </p:cNvSpPr>
          <p:nvPr/>
        </p:nvSpPr>
        <p:spPr>
          <a:xfrm>
            <a:off x="534650" y="543617"/>
            <a:ext cx="10973128" cy="770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00361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Agenda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9436B649-639A-959B-ED52-5F3B90E516C6}"/>
              </a:ext>
            </a:extLst>
          </p:cNvPr>
          <p:cNvSpPr txBox="1"/>
          <p:nvPr/>
        </p:nvSpPr>
        <p:spPr>
          <a:xfrm>
            <a:off x="534650" y="1314017"/>
            <a:ext cx="6981936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sv-SE" sz="2000" b="1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☕ 08:30 – 09:00: Mingel &amp; fika</a:t>
            </a:r>
            <a:endParaRPr lang="sv-SE" sz="2000" dirty="0">
              <a:solidFill>
                <a:srgbClr val="000000"/>
              </a:solidFill>
              <a:effectLst/>
              <a:latin typeface="Aptos" panose="020F0502020204030204" pitchFamily="34" charset="0"/>
            </a:endParaRPr>
          </a:p>
          <a:p>
            <a:pPr>
              <a:buNone/>
            </a:pPr>
            <a:endParaRPr lang="sv-SE" sz="2000" b="1" dirty="0">
              <a:solidFill>
                <a:srgbClr val="000000"/>
              </a:solidFill>
              <a:effectLst/>
              <a:latin typeface="Aptos" panose="020F0502020204030204" pitchFamily="34" charset="0"/>
            </a:endParaRPr>
          </a:p>
          <a:p>
            <a:pPr>
              <a:buNone/>
            </a:pPr>
            <a:r>
              <a:rPr lang="sv-SE" sz="2000" b="1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👥 09:00 – 09:55: Gemensamt:</a:t>
            </a:r>
            <a:endParaRPr lang="sv-SE" sz="2000" dirty="0">
              <a:solidFill>
                <a:srgbClr val="000000"/>
              </a:solidFill>
              <a:effectLst/>
              <a:latin typeface="Aptos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Introduktion</a:t>
            </a:r>
            <a:endParaRPr lang="sv-SE" sz="2000" dirty="0">
              <a:solidFill>
                <a:srgbClr val="000000"/>
              </a:solidFill>
              <a:latin typeface="Aptos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Elitmiljö (Mats Å)</a:t>
            </a:r>
            <a:endParaRPr lang="sv-SE" sz="2000" dirty="0">
              <a:solidFill>
                <a:srgbClr val="000000"/>
              </a:solidFill>
              <a:latin typeface="Aptos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Distriktets roll – introduktion</a:t>
            </a:r>
          </a:p>
          <a:p>
            <a:pPr>
              <a:buNone/>
            </a:pPr>
            <a:endParaRPr lang="sv-SE" sz="2000" b="1" dirty="0">
              <a:solidFill>
                <a:srgbClr val="000000"/>
              </a:solidFill>
              <a:effectLst/>
              <a:latin typeface="Aptos" panose="020F0502020204030204" pitchFamily="34" charset="0"/>
            </a:endParaRPr>
          </a:p>
          <a:p>
            <a:pPr>
              <a:buNone/>
            </a:pPr>
            <a:r>
              <a:rPr lang="sv-SE" sz="2000" b="1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🔀 09:55 – 10:55: Parallella grupper:</a:t>
            </a:r>
            <a:endParaRPr lang="sv-SE" sz="2000" dirty="0">
              <a:solidFill>
                <a:srgbClr val="000000"/>
              </a:solidFill>
              <a:effectLst/>
              <a:latin typeface="Aptos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Ordföranden: Distriktets roll (Henrik)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Ungdomsledare: Ungdom (Mats)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Arrangemangsansvariga: Arrangemang (Johan)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sv-SE" sz="2000" dirty="0">
              <a:solidFill>
                <a:srgbClr val="000000"/>
              </a:solidFill>
              <a:latin typeface="Aptos" panose="020F0502020204030204" pitchFamily="34" charset="0"/>
            </a:endParaRPr>
          </a:p>
          <a:p>
            <a:pPr>
              <a:buNone/>
            </a:pPr>
            <a:r>
              <a:rPr lang="sv-SE" sz="2000" b="1" dirty="0">
                <a:solidFill>
                  <a:srgbClr val="000000"/>
                </a:solidFill>
                <a:latin typeface="Aptos" panose="020F0502020204030204" pitchFamily="34" charset="0"/>
              </a:rPr>
              <a:t>        10:55 – 11:05: Paus</a:t>
            </a:r>
            <a:endParaRPr lang="sv-SE" sz="2000" dirty="0">
              <a:solidFill>
                <a:srgbClr val="000000"/>
              </a:solidFill>
              <a:latin typeface="Aptos" panose="020F0502020204030204" pitchFamily="34" charset="0"/>
            </a:endParaRPr>
          </a:p>
          <a:p>
            <a:pPr>
              <a:buNone/>
            </a:pPr>
            <a:endParaRPr lang="sv-SE" sz="2000" b="1" dirty="0">
              <a:solidFill>
                <a:srgbClr val="000000"/>
              </a:solidFill>
              <a:effectLst/>
              <a:latin typeface="Aptos" panose="020F0502020204030204" pitchFamily="34" charset="0"/>
            </a:endParaRPr>
          </a:p>
          <a:p>
            <a:pPr>
              <a:buNone/>
            </a:pPr>
            <a:r>
              <a:rPr lang="sv-SE" sz="2000" b="1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💬 11:05 – 11:45: Gemensam diskussion: Distriktets roll</a:t>
            </a:r>
            <a:br>
              <a:rPr lang="sv-SE" sz="2000" b="1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</a:br>
            <a:endParaRPr lang="sv-SE" sz="2000" b="1" dirty="0">
              <a:solidFill>
                <a:srgbClr val="000000"/>
              </a:solidFill>
              <a:effectLst/>
              <a:latin typeface="Aptos" panose="020F0502020204030204" pitchFamily="34" charset="0"/>
            </a:endParaRPr>
          </a:p>
          <a:p>
            <a:pPr>
              <a:buNone/>
            </a:pPr>
            <a:r>
              <a:rPr lang="sv-SE" sz="2000" b="1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📝 11:45 – 12:00: Summering och avslut</a:t>
            </a:r>
            <a:endParaRPr lang="sv-SE" sz="2000" dirty="0">
              <a:solidFill>
                <a:srgbClr val="000000"/>
              </a:solidFill>
              <a:effectLst/>
              <a:latin typeface="Aptos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535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3D34C-5540-FD67-9CBA-9586A6C69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338E8A-AE74-B03A-C7DE-346E274F279C}"/>
              </a:ext>
            </a:extLst>
          </p:cNvPr>
          <p:cNvSpPr txBox="1">
            <a:spLocks/>
          </p:cNvSpPr>
          <p:nvPr/>
        </p:nvSpPr>
        <p:spPr>
          <a:xfrm>
            <a:off x="534650" y="543617"/>
            <a:ext cx="10852820" cy="770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003618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Introduktion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CCDDB4E-8A75-AD16-3133-7CCECF65735B}"/>
              </a:ext>
            </a:extLst>
          </p:cNvPr>
          <p:cNvSpPr txBox="1"/>
          <p:nvPr/>
        </p:nvSpPr>
        <p:spPr>
          <a:xfrm>
            <a:off x="657224" y="1236070"/>
            <a:ext cx="904069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b="1" dirty="0"/>
              <a:t>Distriktets roll: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0" dirty="0"/>
              <a:t>Vad ska UOF fortsätta göra?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0" dirty="0"/>
              <a:t>Vad ska vi sluta med?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0" dirty="0"/>
              <a:t>Vad ska vi börja med?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0" dirty="0"/>
              <a:t>Hur skapar vi verkligt värde för klubbarna?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0" dirty="0"/>
              <a:t>Vilka funktioner behövs i praktiken – och hur bygger vi engagemang?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0" dirty="0"/>
              <a:t>Vad vill vi driva gentemot SOFT? Andra intressenter?</a:t>
            </a:r>
            <a:endParaRPr lang="sv-SE" sz="3200" b="0" dirty="0">
              <a:solidFill>
                <a:srgbClr val="003618"/>
              </a:solidFill>
              <a:latin typeface="Corbel"/>
            </a:endParaRPr>
          </a:p>
          <a:p>
            <a:endParaRPr lang="sv-SE" sz="2000" b="0" dirty="0"/>
          </a:p>
          <a:p>
            <a:r>
              <a:rPr lang="sv-SE" sz="2000" b="1" dirty="0"/>
              <a:t>Ordförandekonferensen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0" dirty="0"/>
              <a:t>Ny distriktsindelning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0" dirty="0"/>
              <a:t>Två motioner stack ut (terrängkännedom och ungdomsråd)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0" dirty="0"/>
              <a:t>Kompassriktning 2030 </a:t>
            </a:r>
            <a:r>
              <a:rPr lang="sv-SE" sz="2000" b="0" dirty="0">
                <a:sym typeface="Wingdings" panose="05000000000000000000" pitchFamily="2" charset="2"/>
              </a:rPr>
              <a:t> 2035</a:t>
            </a:r>
            <a:endParaRPr lang="sv-SE" sz="2000" b="0" dirty="0"/>
          </a:p>
          <a:p>
            <a:endParaRPr lang="sv-SE" sz="2000" b="0" dirty="0"/>
          </a:p>
          <a:p>
            <a:r>
              <a:rPr lang="sv-SE" sz="2000" b="1" dirty="0"/>
              <a:t>Styrelsen kommer se över inkomna motioner till förbundsmötet </a:t>
            </a:r>
            <a:r>
              <a:rPr lang="sv-SE" sz="2000" b="0" dirty="0"/>
              <a:t>– tyck gärna till!</a:t>
            </a:r>
          </a:p>
        </p:txBody>
      </p:sp>
    </p:spTree>
    <p:extLst>
      <p:ext uri="{BB962C8B-B14F-4D97-AF65-F5344CB8AC3E}">
        <p14:creationId xmlns:p14="http://schemas.microsoft.com/office/powerpoint/2010/main" val="160897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4CEB8-25A7-3AF2-5103-93A14C13E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8CEAE9-D48E-CFA4-0875-697246E7643E}"/>
              </a:ext>
            </a:extLst>
          </p:cNvPr>
          <p:cNvSpPr txBox="1">
            <a:spLocks/>
          </p:cNvSpPr>
          <p:nvPr/>
        </p:nvSpPr>
        <p:spPr>
          <a:xfrm>
            <a:off x="741479" y="2824174"/>
            <a:ext cx="10852820" cy="770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003618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Vad skulle klubbarna sakna om distriktet inte fanns?</a:t>
            </a:r>
          </a:p>
        </p:txBody>
      </p:sp>
    </p:spTree>
    <p:extLst>
      <p:ext uri="{BB962C8B-B14F-4D97-AF65-F5344CB8AC3E}">
        <p14:creationId xmlns:p14="http://schemas.microsoft.com/office/powerpoint/2010/main" val="1729042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248BF-247A-EA6E-EFB5-CC2EB325E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B2699C5-3FB2-A2E6-912D-82D4E1ABC30D}"/>
              </a:ext>
            </a:extLst>
          </p:cNvPr>
          <p:cNvSpPr txBox="1">
            <a:spLocks/>
          </p:cNvSpPr>
          <p:nvPr/>
        </p:nvSpPr>
        <p:spPr>
          <a:xfrm>
            <a:off x="741479" y="2824174"/>
            <a:ext cx="10852820" cy="770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003618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Vilka aktörer behöver distriktet samverka med?</a:t>
            </a:r>
          </a:p>
        </p:txBody>
      </p:sp>
    </p:spTree>
    <p:extLst>
      <p:ext uri="{BB962C8B-B14F-4D97-AF65-F5344CB8AC3E}">
        <p14:creationId xmlns:p14="http://schemas.microsoft.com/office/powerpoint/2010/main" val="3766709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D2FC1-2E82-D318-100D-3C843F7CC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B9C68D4-6BCB-CB61-2BDE-49C18DC4BE8F}"/>
              </a:ext>
            </a:extLst>
          </p:cNvPr>
          <p:cNvSpPr txBox="1">
            <a:spLocks/>
          </p:cNvSpPr>
          <p:nvPr/>
        </p:nvSpPr>
        <p:spPr>
          <a:xfrm>
            <a:off x="741479" y="2824174"/>
            <a:ext cx="10852820" cy="770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003618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Vilka aktörer behöver distriktet samverka med?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3600" dirty="0">
              <a:solidFill>
                <a:srgbClr val="003618"/>
              </a:solidFill>
              <a:latin typeface="Corbe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600" dirty="0">
                <a:solidFill>
                  <a:srgbClr val="003618"/>
                </a:solidFill>
                <a:latin typeface="Corbel"/>
              </a:rPr>
              <a:t>Kring vilka frågor?</a:t>
            </a:r>
            <a:endParaRPr kumimoji="0" lang="sv-SE" sz="3600" b="1" i="0" u="none" strike="noStrike" kern="1200" cap="none" spc="0" normalizeH="0" baseline="0" noProof="0" dirty="0">
              <a:ln>
                <a:noFill/>
              </a:ln>
              <a:solidFill>
                <a:srgbClr val="003618"/>
              </a:soli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75112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2E8AE-680F-8260-6E36-5940C2011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3DB1B2-130D-C074-66E6-1184B73D3D7B}"/>
              </a:ext>
            </a:extLst>
          </p:cNvPr>
          <p:cNvSpPr txBox="1">
            <a:spLocks/>
          </p:cNvSpPr>
          <p:nvPr/>
        </p:nvSpPr>
        <p:spPr>
          <a:xfrm>
            <a:off x="948308" y="1762817"/>
            <a:ext cx="10852820" cy="770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003618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Vilka är de tre viktigaste uppdragen gentemot klubbarna? </a:t>
            </a:r>
            <a:endParaRPr lang="sv-SE" sz="3600" dirty="0">
              <a:solidFill>
                <a:srgbClr val="003618"/>
              </a:solidFill>
              <a:latin typeface="Corbel"/>
            </a:endParaRPr>
          </a:p>
          <a:p>
            <a:pPr>
              <a:defRPr/>
            </a:pPr>
            <a:r>
              <a:rPr lang="sv-SE" sz="3600" dirty="0">
                <a:solidFill>
                  <a:srgbClr val="003618"/>
                </a:solidFill>
              </a:rPr>
              <a:t>Vilka aktörer är det viktigast för </a:t>
            </a:r>
            <a:r>
              <a:rPr lang="sv-SE" sz="3600" dirty="0" err="1">
                <a:solidFill>
                  <a:srgbClr val="003618"/>
                </a:solidFill>
              </a:rPr>
              <a:t>UoF</a:t>
            </a:r>
            <a:r>
              <a:rPr lang="sv-SE" sz="3600" dirty="0">
                <a:solidFill>
                  <a:srgbClr val="003618"/>
                </a:solidFill>
              </a:rPr>
              <a:t> att samverka med? </a:t>
            </a:r>
            <a:endParaRPr kumimoji="0" lang="sv-SE" sz="3600" b="1" i="0" u="none" strike="noStrike" kern="1200" cap="none" spc="0" normalizeH="0" baseline="0" noProof="0" dirty="0">
              <a:ln>
                <a:noFill/>
              </a:ln>
              <a:solidFill>
                <a:srgbClr val="003618"/>
              </a:solidFill>
              <a:effectLst/>
              <a:uLnTx/>
              <a:uFillTx/>
              <a:latin typeface="Corbe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37104262"/>
      </p:ext>
    </p:extLst>
  </p:cSld>
  <p:clrMapOvr>
    <a:masterClrMapping/>
  </p:clrMapOvr>
</p:sld>
</file>

<file path=ppt/theme/theme1.xml><?xml version="1.0" encoding="utf-8"?>
<a:theme xmlns:a="http://schemas.openxmlformats.org/drawingml/2006/main" name="Mellanskog vit">
  <a:themeElements>
    <a:clrScheme name="Mellansko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48"/>
      </a:accent1>
      <a:accent2>
        <a:srgbClr val="00A9E0"/>
      </a:accent2>
      <a:accent3>
        <a:srgbClr val="D7D3C7"/>
      </a:accent3>
      <a:accent4>
        <a:srgbClr val="F79F2F"/>
      </a:accent4>
      <a:accent5>
        <a:srgbClr val="FFFD04"/>
      </a:accent5>
      <a:accent6>
        <a:srgbClr val="404040"/>
      </a:accent6>
      <a:hlink>
        <a:srgbClr val="0563C1"/>
      </a:hlink>
      <a:folHlink>
        <a:srgbClr val="954F72"/>
      </a:folHlink>
    </a:clrScheme>
    <a:fontScheme name="Mellanskog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0AD8B94-B963-4289-AE95-6AF6079E6AC1}" vid="{EAA29497-7B00-42A0-B2A3-D143F165926A}"/>
    </a:ext>
  </a:extLst>
</a:theme>
</file>

<file path=ppt/theme/theme2.xml><?xml version="1.0" encoding="utf-8"?>
<a:theme xmlns:a="http://schemas.openxmlformats.org/drawingml/2006/main" name="1_Mellanskog vit">
  <a:themeElements>
    <a:clrScheme name="Mellansko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48"/>
      </a:accent1>
      <a:accent2>
        <a:srgbClr val="00A9E0"/>
      </a:accent2>
      <a:accent3>
        <a:srgbClr val="D7D3C7"/>
      </a:accent3>
      <a:accent4>
        <a:srgbClr val="F79F2F"/>
      </a:accent4>
      <a:accent5>
        <a:srgbClr val="FFFD04"/>
      </a:accent5>
      <a:accent6>
        <a:srgbClr val="404040"/>
      </a:accent6>
      <a:hlink>
        <a:srgbClr val="0563C1"/>
      </a:hlink>
      <a:folHlink>
        <a:srgbClr val="954F72"/>
      </a:folHlink>
    </a:clrScheme>
    <a:fontScheme name="Mellanskog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0AD8B94-B963-4289-AE95-6AF6079E6AC1}" vid="{EAA29497-7B00-42A0-B2A3-D143F165926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328</Words>
  <Application>Microsoft Office PowerPoint</Application>
  <PresentationFormat>Bredbild</PresentationFormat>
  <Paragraphs>74</Paragraphs>
  <Slides>7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7</vt:i4>
      </vt:variant>
    </vt:vector>
  </HeadingPairs>
  <TitlesOfParts>
    <vt:vector size="14" baseType="lpstr">
      <vt:lpstr>Aptos</vt:lpstr>
      <vt:lpstr>Arial</vt:lpstr>
      <vt:lpstr>Calibri</vt:lpstr>
      <vt:lpstr>Corbel</vt:lpstr>
      <vt:lpstr>Wingdings</vt:lpstr>
      <vt:lpstr>Mellanskog vit</vt:lpstr>
      <vt:lpstr>1_Mellanskog vit</vt:lpstr>
      <vt:lpstr>Distriktskonferens UOF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Henrik Boström</dc:creator>
  <cp:lastModifiedBy>Malin von Essen</cp:lastModifiedBy>
  <cp:revision>3</cp:revision>
  <dcterms:created xsi:type="dcterms:W3CDTF">2024-11-04T12:11:29Z</dcterms:created>
  <dcterms:modified xsi:type="dcterms:W3CDTF">2025-11-22T11:00:08Z</dcterms:modified>
</cp:coreProperties>
</file>