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24"/>
  </p:notesMasterIdLst>
  <p:handoutMasterIdLst>
    <p:handoutMasterId r:id="rId25"/>
  </p:handoutMasterIdLst>
  <p:sldIdLst>
    <p:sldId id="256" r:id="rId5"/>
    <p:sldId id="300" r:id="rId6"/>
    <p:sldId id="301" r:id="rId7"/>
    <p:sldId id="302" r:id="rId8"/>
    <p:sldId id="303" r:id="rId9"/>
    <p:sldId id="304" r:id="rId10"/>
    <p:sldId id="305" r:id="rId11"/>
    <p:sldId id="309" r:id="rId12"/>
    <p:sldId id="317" r:id="rId13"/>
    <p:sldId id="308" r:id="rId14"/>
    <p:sldId id="306" r:id="rId15"/>
    <p:sldId id="307" r:id="rId16"/>
    <p:sldId id="310" r:id="rId17"/>
    <p:sldId id="311" r:id="rId18"/>
    <p:sldId id="312" r:id="rId19"/>
    <p:sldId id="313" r:id="rId20"/>
    <p:sldId id="314" r:id="rId21"/>
    <p:sldId id="316" r:id="rId22"/>
    <p:sldId id="315" r:id="rId23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88A71-C8C3-49B0-A847-CE4D1DA02089}" v="29" dt="2023-08-21T21:35:24.978"/>
    <p1510:client id="{0C994F6F-3996-4B1D-A199-6C041DC17BB1}" v="4" dt="2023-08-21T19:13:23.251"/>
    <p1510:client id="{15F75D23-BDA3-47F4-BBD8-DF6C0133BE1E}" v="256" dt="2023-08-28T16:08:04.920"/>
    <p1510:client id="{AA273296-47EB-4098-83C1-987033341247}" v="23" dt="2023-08-20T19:57:48.618"/>
    <p1510:client id="{D2AC8AAA-CB3B-4DF7-9B1D-80E4406653C1}" v="32" dt="2023-08-21T21:43:23.476"/>
    <p1510:client id="{D6161FE3-6213-4089-97CF-DB9E1047738F}" v="11" dt="2023-08-28T16:15:07.671"/>
    <p1510:client id="{FDF840A4-4724-42F3-A04B-D9D4E8AD2796}" v="70" dt="2023-08-20T08:53:54.034"/>
    <p1510:client id="{FF8ED37F-DD78-4EE1-8BB4-9B2E00099C84}" v="296" dt="2023-08-20T21:05:52.237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 Andersson" userId="9bcd7a4e4083a027" providerId="Windows Live" clId="Web-{15F75D23-BDA3-47F4-BBD8-DF6C0133BE1E}"/>
    <pc:docChg chg="mod modSld addMainMaster delMainMaster modMainMaster">
      <pc:chgData name="Owe Andersson" userId="9bcd7a4e4083a027" providerId="Windows Live" clId="Web-{15F75D23-BDA3-47F4-BBD8-DF6C0133BE1E}" dt="2023-08-28T16:08:04.920" v="257"/>
      <pc:docMkLst>
        <pc:docMk/>
      </pc:docMkLst>
      <pc:sldChg chg="addSp delSp modSp mod setBg modClrScheme delAnim delDesignElem chgLayout">
        <pc:chgData name="Owe Andersson" userId="9bcd7a4e4083a027" providerId="Windows Live" clId="Web-{15F75D23-BDA3-47F4-BBD8-DF6C0133BE1E}" dt="2023-08-28T15:27:13.455" v="78" actId="14100"/>
        <pc:sldMkLst>
          <pc:docMk/>
          <pc:sldMk cId="1997080983" sldId="256"/>
        </pc:sldMkLst>
        <pc:spChg chg="mod ord">
          <ac:chgData name="Owe Andersson" userId="9bcd7a4e4083a027" providerId="Windows Live" clId="Web-{15F75D23-BDA3-47F4-BBD8-DF6C0133BE1E}" dt="2023-08-28T15:27:13.455" v="78" actId="14100"/>
          <ac:spMkLst>
            <pc:docMk/>
            <pc:sldMk cId="1997080983" sldId="256"/>
            <ac:spMk id="2" creationId="{80413838-6CCC-4797-8ECB-7EF9DD857248}"/>
          </ac:spMkLst>
        </pc:spChg>
        <pc:spChg chg="add mod">
          <ac:chgData name="Owe Andersson" userId="9bcd7a4e4083a027" providerId="Windows Live" clId="Web-{15F75D23-BDA3-47F4-BBD8-DF6C0133BE1E}" dt="2023-08-28T15:26:00.875" v="39" actId="20577"/>
          <ac:spMkLst>
            <pc:docMk/>
            <pc:sldMk cId="1997080983" sldId="256"/>
            <ac:spMk id="5" creationId="{D3BCC1D1-686D-FF65-E428-ECE9E1ADE672}"/>
          </ac:spMkLst>
        </pc:spChg>
        <pc:spChg chg="del mod ord">
          <ac:chgData name="Owe Andersson" userId="9bcd7a4e4083a027" providerId="Windows Live" clId="Web-{15F75D23-BDA3-47F4-BBD8-DF6C0133BE1E}" dt="2023-08-28T15:24:04.903" v="5"/>
          <ac:spMkLst>
            <pc:docMk/>
            <pc:sldMk cId="1997080983" sldId="256"/>
            <ac:spMk id="11" creationId="{2F99BCD9-99B4-425C-B3C0-E78EBA3C8999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997080983" sldId="256"/>
            <ac:spMk id="13" creationId="{CB59DE95-F3B9-4A35-9681-78FA926F024B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997080983" sldId="256"/>
            <ac:spMk id="16" creationId="{8FBA68A5-A7C7-4D91-AB95-6E0B6FFD8743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997080983" sldId="256"/>
            <ac:spMk id="18" creationId="{DA4051E3-92B2-42FC-BB3D-372E4A614439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997080983" sldId="256"/>
            <ac:spMk id="26" creationId="{551580BD-7D80-4957-A58D-916E994AB787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997080983" sldId="256"/>
            <ac:spMk id="28" creationId="{9EC72DE6-BA6A-48AD-8101-4122D1A35895}"/>
          </ac:spMkLst>
        </pc:sp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997080983" sldId="256"/>
            <ac:cxnSpMk id="20" creationId="{3C425084-C97A-4C25-AE47-DDECF2DD3ABC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997080983" sldId="256"/>
            <ac:cxnSpMk id="22" creationId="{96A478A1-0B34-4F2B-88FA-CF47551E5DF9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997080983" sldId="256"/>
            <ac:cxnSpMk id="24" creationId="{0A09E39A-DA3F-4BDC-A89A-6545C1DD3721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997080983" sldId="256"/>
            <ac:cxnSpMk id="32" creationId="{5E687E3B-9C6D-4102-8F38-DCB77C49C6FD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997080983" sldId="256"/>
            <ac:cxnSpMk id="34" creationId="{573C7C39-C73B-4051-B742-C9086B7BE3EC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997080983" sldId="256"/>
            <ac:cxnSpMk id="36" creationId="{F12FB9A8-E482-4339-A730-6C024982AE56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997080983" sldId="256"/>
            <ac:cxnSpMk id="38" creationId="{D2D5243F-6AFC-4A87-8525-C3B22EFD9438}"/>
          </ac:cxnSpMkLst>
        </pc:cxnChg>
      </pc:sldChg>
      <pc:sldChg chg="delSp modSp mod setBg modClrScheme delDesignElem chgLayout">
        <pc:chgData name="Owe Andersson" userId="9bcd7a4e4083a027" providerId="Windows Live" clId="Web-{15F75D23-BDA3-47F4-BBD8-DF6C0133BE1E}" dt="2023-08-28T16:06:44.121" v="248"/>
        <pc:sldMkLst>
          <pc:docMk/>
          <pc:sldMk cId="1144966255" sldId="300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144966255" sldId="300"/>
            <ac:spMk id="3" creationId="{884B2B35-06F8-4F5C-A618-6002214CE22A}"/>
          </ac:spMkLst>
        </pc:spChg>
        <pc:spChg chg="mod ord">
          <ac:chgData name="Owe Andersson" userId="9bcd7a4e4083a027" providerId="Windows Live" clId="Web-{15F75D23-BDA3-47F4-BBD8-DF6C0133BE1E}" dt="2023-08-28T15:39:23.353" v="106" actId="20577"/>
          <ac:spMkLst>
            <pc:docMk/>
            <pc:sldMk cId="1144966255" sldId="300"/>
            <ac:spMk id="15" creationId="{26392955-6557-4ED6-B174-E9F9D52D2E58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1144966255" sldId="300"/>
            <ac:spMk id="19" creationId="{CBBB7DCC-419E-4462-B49C-E0F2281E7226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144966255" sldId="300"/>
            <ac:spMk id="20" creationId="{206A6756-4AD0-48B1-A2A6-221571B100C2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144966255" sldId="300"/>
            <ac:spMk id="25" creationId="{8FBA68A5-A7C7-4D91-AB95-6E0B6FFD8743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144966255" sldId="300"/>
            <ac:spMk id="27" creationId="{DA4051E3-92B2-42FC-BB3D-372E4A614439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144966255" sldId="300"/>
            <ac:spMk id="37" creationId="{870F1165-C2FC-4313-ADED-D8514C00E1EE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144966255" sldId="300"/>
            <ac:spMk id="39" creationId="{3FD564DD-780E-4279-99FF-A16618E11908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144966255" sldId="300"/>
            <ac:spMk id="43" creationId="{F5BB14C7-B6E4-427D-AEAC-7A18D089F922}"/>
          </ac:spMkLst>
        </pc:sp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144966255" sldId="300"/>
            <ac:cxnSpMk id="29" creationId="{3C425084-C97A-4C25-AE47-DDECF2DD3ABC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144966255" sldId="300"/>
            <ac:cxnSpMk id="31" creationId="{96A478A1-0B34-4F2B-88FA-CF47551E5DF9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144966255" sldId="300"/>
            <ac:cxnSpMk id="33" creationId="{C7F5CC56-CBE8-4152-AD5E-982DD286AA28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144966255" sldId="300"/>
            <ac:cxnSpMk id="35" creationId="{51EB6F9A-DD4D-4B51-AACA-CA7E698D524B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144966255" sldId="300"/>
            <ac:cxnSpMk id="41" creationId="{ABAD74CF-CB22-463B-9031-D3BE16111B9B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144966255" sldId="300"/>
            <ac:cxnSpMk id="45" creationId="{82B589D1-AB2D-469C-960E-40C719BA8281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144966255" sldId="300"/>
            <ac:cxnSpMk id="47" creationId="{055BC9DE-F4C7-4F1F-833F-C0E20531FBC7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144966255" sldId="300"/>
            <ac:cxnSpMk id="49" creationId="{E95C7366-6A36-4307-81CE-FBD79DFF0980}"/>
          </ac:cxnSpMkLst>
        </pc:cxnChg>
      </pc:sldChg>
      <pc:sldChg chg="addSp delSp modSp mod modClrScheme delDesignElem chgLayout">
        <pc:chgData name="Owe Andersson" userId="9bcd7a4e4083a027" providerId="Windows Live" clId="Web-{15F75D23-BDA3-47F4-BBD8-DF6C0133BE1E}" dt="2023-08-28T16:08:02.780" v="255"/>
        <pc:sldMkLst>
          <pc:docMk/>
          <pc:sldMk cId="1562014114" sldId="301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562014114" sldId="301"/>
            <ac:spMk id="2" creationId="{A548C58F-889C-059A-FD01-D2E3805376D2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562014114" sldId="301"/>
            <ac:spMk id="3" creationId="{AB3EA385-2731-C498-E893-AE9975630601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562014114" sldId="301"/>
            <ac:spMk id="4" creationId="{5F26F34D-2505-25EE-6042-9DEFFCD863EA}"/>
          </ac:spMkLst>
        </pc:spChg>
        <pc:spChg chg="add del mod">
          <ac:chgData name="Owe Andersson" userId="9bcd7a4e4083a027" providerId="Windows Live" clId="Web-{15F75D23-BDA3-47F4-BBD8-DF6C0133BE1E}" dt="2023-08-28T16:08:01.936" v="254"/>
          <ac:spMkLst>
            <pc:docMk/>
            <pc:sldMk cId="1562014114" sldId="301"/>
            <ac:spMk id="5" creationId="{93DA00AE-8194-F35E-AEB6-F77B0DE64CCA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1562014114" sldId="301"/>
            <ac:spMk id="6" creationId="{A36F0251-98E8-476F-F044-5D857B8E871A}"/>
          </ac:spMkLst>
        </pc:spChg>
        <pc:spChg chg="del mod ord">
          <ac:chgData name="Owe Andersson" userId="9bcd7a4e4083a027" providerId="Windows Live" clId="Web-{15F75D23-BDA3-47F4-BBD8-DF6C0133BE1E}" dt="2023-08-28T16:07:59.639" v="252"/>
          <ac:spMkLst>
            <pc:docMk/>
            <pc:sldMk cId="1562014114" sldId="301"/>
            <ac:spMk id="7" creationId="{B5DF88FB-73E2-6BCB-EBD6-E3247C47B28B}"/>
          </ac:spMkLst>
        </pc:spChg>
        <pc:spChg chg="add mod">
          <ac:chgData name="Owe Andersson" userId="9bcd7a4e4083a027" providerId="Windows Live" clId="Web-{15F75D23-BDA3-47F4-BBD8-DF6C0133BE1E}" dt="2023-08-28T16:08:02.780" v="255"/>
          <ac:spMkLst>
            <pc:docMk/>
            <pc:sldMk cId="1562014114" sldId="301"/>
            <ac:spMk id="8" creationId="{CB34D8DD-F2CE-E671-F5BF-A52A2482F362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562014114" sldId="301"/>
            <ac:spMk id="18" creationId="{8FBA68A5-A7C7-4D91-AB95-6E0B6FFD8743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562014114" sldId="301"/>
            <ac:spMk id="20" creationId="{DA4051E3-92B2-42FC-BB3D-372E4A614439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562014114" sldId="301"/>
            <ac:spMk id="30" creationId="{870F1165-C2FC-4313-ADED-D8514C00E1EE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562014114" sldId="301"/>
            <ac:spMk id="32" creationId="{3FD564DD-780E-4279-99FF-A16618E11908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1562014114" sldId="301"/>
            <ac:spMk id="36" creationId="{F5BB14C7-B6E4-427D-AEAC-7A18D089F922}"/>
          </ac:spMkLst>
        </pc:sp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562014114" sldId="301"/>
            <ac:cxnSpMk id="22" creationId="{3C425084-C97A-4C25-AE47-DDECF2DD3ABC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562014114" sldId="301"/>
            <ac:cxnSpMk id="24" creationId="{96A478A1-0B34-4F2B-88FA-CF47551E5DF9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562014114" sldId="301"/>
            <ac:cxnSpMk id="26" creationId="{C7F5CC56-CBE8-4152-AD5E-982DD286AA28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562014114" sldId="301"/>
            <ac:cxnSpMk id="28" creationId="{51EB6F9A-DD4D-4B51-AACA-CA7E698D524B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562014114" sldId="301"/>
            <ac:cxnSpMk id="34" creationId="{ABAD74CF-CB22-463B-9031-D3BE16111B9B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562014114" sldId="301"/>
            <ac:cxnSpMk id="38" creationId="{82B589D1-AB2D-469C-960E-40C719BA8281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562014114" sldId="301"/>
            <ac:cxnSpMk id="40" creationId="{055BC9DE-F4C7-4F1F-833F-C0E20531FBC7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1562014114" sldId="301"/>
            <ac:cxnSpMk id="42" creationId="{E95C7366-6A36-4307-81CE-FBD79DFF0980}"/>
          </ac:cxnSpMkLst>
        </pc:cxnChg>
      </pc:sldChg>
      <pc:sldChg chg="modSp mod modClrScheme chgLayout">
        <pc:chgData name="Owe Andersson" userId="9bcd7a4e4083a027" providerId="Windows Live" clId="Web-{15F75D23-BDA3-47F4-BBD8-DF6C0133BE1E}" dt="2023-08-28T16:06:44.121" v="248"/>
        <pc:sldMkLst>
          <pc:docMk/>
          <pc:sldMk cId="1118657735" sldId="302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118657735" sldId="302"/>
            <ac:spMk id="2" creationId="{1D7C69DD-CE2C-DCB4-1992-AB892EE14248}"/>
          </ac:spMkLst>
        </pc:spChg>
        <pc:spChg chg="mod ord">
          <ac:chgData name="Owe Andersson" userId="9bcd7a4e4083a027" providerId="Windows Live" clId="Web-{15F75D23-BDA3-47F4-BBD8-DF6C0133BE1E}" dt="2023-08-28T15:41:00.809" v="124" actId="20577"/>
          <ac:spMkLst>
            <pc:docMk/>
            <pc:sldMk cId="1118657735" sldId="302"/>
            <ac:spMk id="3" creationId="{7D3E143A-12EB-9329-426E-8220326FC689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118657735" sldId="302"/>
            <ac:spMk id="4" creationId="{9AE0CF55-BC39-BB2D-FCF9-AAEB55D5AFB3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1118657735" sldId="302"/>
            <ac:spMk id="6" creationId="{AD6FE001-24A1-3D8B-DDE6-BA96C6208BAE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118657735" sldId="302"/>
            <ac:spMk id="7" creationId="{6FDE3AEC-C9A2-5758-D305-08ED67A48BB7}"/>
          </ac:spMkLst>
        </pc:spChg>
        <pc:picChg chg="mod ord">
          <ac:chgData name="Owe Andersson" userId="9bcd7a4e4083a027" providerId="Windows Live" clId="Web-{15F75D23-BDA3-47F4-BBD8-DF6C0133BE1E}" dt="2023-08-28T10:56:59.973" v="2"/>
          <ac:picMkLst>
            <pc:docMk/>
            <pc:sldMk cId="1118657735" sldId="302"/>
            <ac:picMk id="9" creationId="{0DF0BDDD-3EF1-854A-C556-7B46A08B2A59}"/>
          </ac:picMkLst>
        </pc:picChg>
      </pc:sldChg>
      <pc:sldChg chg="delSp modSp mod modClrScheme delDesignElem chgLayout">
        <pc:chgData name="Owe Andersson" userId="9bcd7a4e4083a027" providerId="Windows Live" clId="Web-{15F75D23-BDA3-47F4-BBD8-DF6C0133BE1E}" dt="2023-08-28T16:06:44.121" v="248"/>
        <pc:sldMkLst>
          <pc:docMk/>
          <pc:sldMk cId="3828728487" sldId="303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828728487" sldId="303"/>
            <ac:spMk id="2" creationId="{E2B28DBB-187E-6116-C6C9-95E03D97FD73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828728487" sldId="303"/>
            <ac:spMk id="3" creationId="{C1FBC60A-2AB3-6C23-672C-1DA5793BE9A1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828728487" sldId="303"/>
            <ac:spMk id="4" creationId="{A66C4573-BA56-CEB9-48E6-6524B65A6BFA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3828728487" sldId="303"/>
            <ac:spMk id="6" creationId="{36BD4694-80C1-EFA3-C970-2B1419878A4A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828728487" sldId="303"/>
            <ac:spMk id="7" creationId="{6456DBB7-4D48-15B4-1B00-E7B3684DD365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3828728487" sldId="303"/>
            <ac:spMk id="39" creationId="{8FBA68A5-A7C7-4D91-AB95-6E0B6FFD8743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3828728487" sldId="303"/>
            <ac:spMk id="40" creationId="{DA4051E3-92B2-42FC-BB3D-372E4A614439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3828728487" sldId="303"/>
            <ac:spMk id="45" creationId="{870F1165-C2FC-4313-ADED-D8514C00E1EE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3828728487" sldId="303"/>
            <ac:spMk id="46" creationId="{3FD564DD-780E-4279-99FF-A16618E11908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3828728487" sldId="303"/>
            <ac:spMk id="48" creationId="{F5BB14C7-B6E4-427D-AEAC-7A18D089F922}"/>
          </ac:spMkLst>
        </pc:spChg>
        <pc:picChg chg="mod">
          <ac:chgData name="Owe Andersson" userId="9bcd7a4e4083a027" providerId="Windows Live" clId="Web-{15F75D23-BDA3-47F4-BBD8-DF6C0133BE1E}" dt="2023-08-28T15:41:22.091" v="128" actId="1076"/>
          <ac:picMkLst>
            <pc:docMk/>
            <pc:sldMk cId="3828728487" sldId="303"/>
            <ac:picMk id="9" creationId="{910A708F-01DE-3234-E75C-BF24B122A7B7}"/>
          </ac:picMkLst>
        </pc:pic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828728487" sldId="303"/>
            <ac:cxnSpMk id="38" creationId="{E95C7366-6A36-4307-81CE-FBD79DFF0980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828728487" sldId="303"/>
            <ac:cxnSpMk id="41" creationId="{3C425084-C97A-4C25-AE47-DDECF2DD3ABC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828728487" sldId="303"/>
            <ac:cxnSpMk id="42" creationId="{96A478A1-0B34-4F2B-88FA-CF47551E5DF9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828728487" sldId="303"/>
            <ac:cxnSpMk id="43" creationId="{C7F5CC56-CBE8-4152-AD5E-982DD286AA28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828728487" sldId="303"/>
            <ac:cxnSpMk id="44" creationId="{51EB6F9A-DD4D-4B51-AACA-CA7E698D524B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828728487" sldId="303"/>
            <ac:cxnSpMk id="47" creationId="{ABAD74CF-CB22-463B-9031-D3BE16111B9B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828728487" sldId="303"/>
            <ac:cxnSpMk id="49" creationId="{82B589D1-AB2D-469C-960E-40C719BA8281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828728487" sldId="303"/>
            <ac:cxnSpMk id="50" creationId="{055BC9DE-F4C7-4F1F-833F-C0E20531FBC7}"/>
          </ac:cxnSpMkLst>
        </pc:cxnChg>
      </pc:sldChg>
      <pc:sldChg chg="modSp mod modClrScheme chgLayout">
        <pc:chgData name="Owe Andersson" userId="9bcd7a4e4083a027" providerId="Windows Live" clId="Web-{15F75D23-BDA3-47F4-BBD8-DF6C0133BE1E}" dt="2023-08-28T16:06:44.121" v="248"/>
        <pc:sldMkLst>
          <pc:docMk/>
          <pc:sldMk cId="1365710699" sldId="304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365710699" sldId="304"/>
            <ac:spMk id="2" creationId="{925F3F3E-8083-01C4-10DF-F6178AC0C797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365710699" sldId="304"/>
            <ac:spMk id="3" creationId="{8763D27C-7632-26BC-EE78-1DCC4D4AD517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365710699" sldId="304"/>
            <ac:spMk id="4" creationId="{9728E709-5F7D-D077-2CD3-7962C6BD3570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1365710699" sldId="304"/>
            <ac:spMk id="6" creationId="{80A2458F-03E3-6148-F06A-D64DE0E71D88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365710699" sldId="304"/>
            <ac:spMk id="7" creationId="{02F64F7A-A54A-DAC1-75F1-6D31B3DF1F77}"/>
          </ac:spMkLst>
        </pc:spChg>
        <pc:picChg chg="mod ord">
          <ac:chgData name="Owe Andersson" userId="9bcd7a4e4083a027" providerId="Windows Live" clId="Web-{15F75D23-BDA3-47F4-BBD8-DF6C0133BE1E}" dt="2023-08-28T15:42:01.701" v="135" actId="1076"/>
          <ac:picMkLst>
            <pc:docMk/>
            <pc:sldMk cId="1365710699" sldId="304"/>
            <ac:picMk id="13" creationId="{48500C01-9084-82A6-A121-046EB35490A9}"/>
          </ac:picMkLst>
        </pc:picChg>
        <pc:cxnChg chg="mod">
          <ac:chgData name="Owe Andersson" userId="9bcd7a4e4083a027" providerId="Windows Live" clId="Web-{15F75D23-BDA3-47F4-BBD8-DF6C0133BE1E}" dt="2023-08-28T15:42:16.139" v="136" actId="14100"/>
          <ac:cxnSpMkLst>
            <pc:docMk/>
            <pc:sldMk cId="1365710699" sldId="304"/>
            <ac:cxnSpMk id="15" creationId="{24AE4DB9-18A8-72BA-F71B-2A44F83101BE}"/>
          </ac:cxnSpMkLst>
        </pc:cxnChg>
      </pc:sldChg>
      <pc:sldChg chg="delSp modSp mod modClrScheme delDesignElem chgLayout">
        <pc:chgData name="Owe Andersson" userId="9bcd7a4e4083a027" providerId="Windows Live" clId="Web-{15F75D23-BDA3-47F4-BBD8-DF6C0133BE1E}" dt="2023-08-28T16:06:44.121" v="248"/>
        <pc:sldMkLst>
          <pc:docMk/>
          <pc:sldMk cId="454669481" sldId="305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454669481" sldId="305"/>
            <ac:spMk id="2" creationId="{4734E482-B7A9-CCE9-48E7-D9F9FD9AA1A8}"/>
          </ac:spMkLst>
        </pc:spChg>
        <pc:spChg chg="mod ord">
          <ac:chgData name="Owe Andersson" userId="9bcd7a4e4083a027" providerId="Windows Live" clId="Web-{15F75D23-BDA3-47F4-BBD8-DF6C0133BE1E}" dt="2023-08-28T15:44:29.362" v="152" actId="20577"/>
          <ac:spMkLst>
            <pc:docMk/>
            <pc:sldMk cId="454669481" sldId="305"/>
            <ac:spMk id="3" creationId="{BBAF4CBB-D903-D170-2D6F-5C1384E74EEB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454669481" sldId="305"/>
            <ac:spMk id="4" creationId="{6F494F09-1FA2-8027-7E1E-0CFEB87B21D9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454669481" sldId="305"/>
            <ac:spMk id="6" creationId="{1F9EA46C-F3B6-74A5-164F-44CFAF54EC8B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454669481" sldId="305"/>
            <ac:spMk id="7" creationId="{BB6D6BB4-29D0-8338-02E0-0E204B7A74EA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454669481" sldId="305"/>
            <ac:spMk id="14" creationId="{8FBA68A5-A7C7-4D91-AB95-6E0B6FFD8743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454669481" sldId="305"/>
            <ac:spMk id="16" creationId="{DA4051E3-92B2-42FC-BB3D-372E4A614439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454669481" sldId="305"/>
            <ac:spMk id="26" creationId="{870F1165-C2FC-4313-ADED-D8514C00E1EE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454669481" sldId="305"/>
            <ac:spMk id="28" creationId="{3FD564DD-780E-4279-99FF-A16618E11908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454669481" sldId="305"/>
            <ac:spMk id="32" creationId="{F5BB14C7-B6E4-427D-AEAC-7A18D089F922}"/>
          </ac:spMkLst>
        </pc:spChg>
        <pc:picChg chg="mod ord">
          <ac:chgData name="Owe Andersson" userId="9bcd7a4e4083a027" providerId="Windows Live" clId="Web-{15F75D23-BDA3-47F4-BBD8-DF6C0133BE1E}" dt="2023-08-28T15:42:31.233" v="138" actId="1076"/>
          <ac:picMkLst>
            <pc:docMk/>
            <pc:sldMk cId="454669481" sldId="305"/>
            <ac:picMk id="9" creationId="{B5C5C98A-E6A9-4524-9434-6833C047282C}"/>
          </ac:picMkLst>
        </pc:pic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454669481" sldId="305"/>
            <ac:cxnSpMk id="11" creationId="{96A478A1-0B34-4F2B-88FA-CF47551E5DF9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454669481" sldId="305"/>
            <ac:cxnSpMk id="18" creationId="{3C425084-C97A-4C25-AE47-DDECF2DD3ABC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454669481" sldId="305"/>
            <ac:cxnSpMk id="22" creationId="{C7F5CC56-CBE8-4152-AD5E-982DD286AA28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454669481" sldId="305"/>
            <ac:cxnSpMk id="24" creationId="{51EB6F9A-DD4D-4B51-AACA-CA7E698D524B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454669481" sldId="305"/>
            <ac:cxnSpMk id="30" creationId="{ABAD74CF-CB22-463B-9031-D3BE16111B9B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454669481" sldId="305"/>
            <ac:cxnSpMk id="34" creationId="{82B589D1-AB2D-469C-960E-40C719BA8281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454669481" sldId="305"/>
            <ac:cxnSpMk id="36" creationId="{055BC9DE-F4C7-4F1F-833F-C0E20531FBC7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454669481" sldId="305"/>
            <ac:cxnSpMk id="38" creationId="{E95C7366-6A36-4307-81CE-FBD79DFF0980}"/>
          </ac:cxnSpMkLst>
        </pc:cxnChg>
      </pc:sldChg>
      <pc:sldChg chg="modSp mod modClrScheme chgLayout">
        <pc:chgData name="Owe Andersson" userId="9bcd7a4e4083a027" providerId="Windows Live" clId="Web-{15F75D23-BDA3-47F4-BBD8-DF6C0133BE1E}" dt="2023-08-28T16:06:44.121" v="248"/>
        <pc:sldMkLst>
          <pc:docMk/>
          <pc:sldMk cId="2313298015" sldId="306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2313298015" sldId="306"/>
            <ac:spMk id="2" creationId="{91DE4820-ACE8-FC71-5755-3794AD2781B4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2313298015" sldId="306"/>
            <ac:spMk id="3" creationId="{44DB9AA7-730C-FA95-EA48-0071678163D5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2313298015" sldId="306"/>
            <ac:spMk id="4" creationId="{14C5D3B2-1CAF-3765-215B-3A9717493934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2313298015" sldId="306"/>
            <ac:spMk id="6" creationId="{C099B2F5-13E0-7CFC-A102-02C336FFCAA0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2313298015" sldId="306"/>
            <ac:spMk id="7" creationId="{1AED56B5-7589-CE31-D14D-8DC7EFF0B270}"/>
          </ac:spMkLst>
        </pc:spChg>
        <pc:picChg chg="mod ord">
          <ac:chgData name="Owe Andersson" userId="9bcd7a4e4083a027" providerId="Windows Live" clId="Web-{15F75D23-BDA3-47F4-BBD8-DF6C0133BE1E}" dt="2023-08-28T15:55:17.897" v="213" actId="1076"/>
          <ac:picMkLst>
            <pc:docMk/>
            <pc:sldMk cId="2313298015" sldId="306"/>
            <ac:picMk id="8" creationId="{0A40E007-9A84-F36F-9F18-49728AD6A320}"/>
          </ac:picMkLst>
        </pc:picChg>
      </pc:sldChg>
      <pc:sldChg chg="addSp delSp modSp mod modClrScheme chgLayout">
        <pc:chgData name="Owe Andersson" userId="9bcd7a4e4083a027" providerId="Windows Live" clId="Web-{15F75D23-BDA3-47F4-BBD8-DF6C0133BE1E}" dt="2023-08-28T16:06:44.121" v="248"/>
        <pc:sldMkLst>
          <pc:docMk/>
          <pc:sldMk cId="1769361590" sldId="307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769361590" sldId="307"/>
            <ac:spMk id="2" creationId="{92E2B7A4-F1B5-7243-372E-4B9AD5F5024B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769361590" sldId="307"/>
            <ac:spMk id="3" creationId="{B1518743-2D82-57AB-2430-6F55A04C5F1B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769361590" sldId="307"/>
            <ac:spMk id="4" creationId="{9A07CEB8-D5FC-2B7C-E0CB-6C1ABF2B2194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1769361590" sldId="307"/>
            <ac:spMk id="6" creationId="{41AE8CF5-152B-834A-194B-6FEB17FED336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769361590" sldId="307"/>
            <ac:spMk id="7" creationId="{599D264E-1943-014C-3D88-A9A860B5D656}"/>
          </ac:spMkLst>
        </pc:spChg>
        <pc:spChg chg="add del mod">
          <ac:chgData name="Owe Andersson" userId="9bcd7a4e4083a027" providerId="Windows Live" clId="Web-{15F75D23-BDA3-47F4-BBD8-DF6C0133BE1E}" dt="2023-08-28T15:54:25.849" v="207"/>
          <ac:spMkLst>
            <pc:docMk/>
            <pc:sldMk cId="1769361590" sldId="307"/>
            <ac:spMk id="8" creationId="{BCD3B85C-C09F-25D8-5059-18E5050AEE34}"/>
          </ac:spMkLst>
        </pc:spChg>
        <pc:picChg chg="del mod ord">
          <ac:chgData name="Owe Andersson" userId="9bcd7a4e4083a027" providerId="Windows Live" clId="Web-{15F75D23-BDA3-47F4-BBD8-DF6C0133BE1E}" dt="2023-08-28T15:54:24.083" v="206"/>
          <ac:picMkLst>
            <pc:docMk/>
            <pc:sldMk cId="1769361590" sldId="307"/>
            <ac:picMk id="9" creationId="{D6E68320-1909-72E5-77D9-49F1166A436D}"/>
          </ac:picMkLst>
        </pc:picChg>
        <pc:picChg chg="add mod ord">
          <ac:chgData name="Owe Andersson" userId="9bcd7a4e4083a027" providerId="Windows Live" clId="Web-{15F75D23-BDA3-47F4-BBD8-DF6C0133BE1E}" dt="2023-08-28T15:54:58.271" v="211" actId="1076"/>
          <ac:picMkLst>
            <pc:docMk/>
            <pc:sldMk cId="1769361590" sldId="307"/>
            <ac:picMk id="10" creationId="{AC5050F3-F2D3-C0D0-7FBC-AA332762F91E}"/>
          </ac:picMkLst>
        </pc:picChg>
      </pc:sldChg>
      <pc:sldChg chg="addSp delSp modSp mod modClrScheme chgLayout">
        <pc:chgData name="Owe Andersson" userId="9bcd7a4e4083a027" providerId="Windows Live" clId="Web-{15F75D23-BDA3-47F4-BBD8-DF6C0133BE1E}" dt="2023-08-28T16:06:44.121" v="248"/>
        <pc:sldMkLst>
          <pc:docMk/>
          <pc:sldMk cId="4071828818" sldId="308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4071828818" sldId="308"/>
            <ac:spMk id="2" creationId="{4BB70075-7597-E48E-A1C4-360BBE318F19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4071828818" sldId="308"/>
            <ac:spMk id="3" creationId="{0BBAAE75-F508-B721-D46A-85553BA515EF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4071828818" sldId="308"/>
            <ac:spMk id="4" creationId="{4C4975BB-41A7-FA06-8F30-BB575207796E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4071828818" sldId="308"/>
            <ac:spMk id="6" creationId="{8007095B-17C0-92B6-609C-64E1E04A51BD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4071828818" sldId="308"/>
            <ac:spMk id="7" creationId="{41BB910C-B379-1035-500A-6CD43AF2889B}"/>
          </ac:spMkLst>
        </pc:spChg>
        <pc:spChg chg="add del mod">
          <ac:chgData name="Owe Andersson" userId="9bcd7a4e4083a027" providerId="Windows Live" clId="Web-{15F75D23-BDA3-47F4-BBD8-DF6C0133BE1E}" dt="2023-08-28T15:52:22.548" v="199"/>
          <ac:spMkLst>
            <pc:docMk/>
            <pc:sldMk cId="4071828818" sldId="308"/>
            <ac:spMk id="8" creationId="{97EDF6F9-9993-684B-1BD9-81101F8E7A1F}"/>
          </ac:spMkLst>
        </pc:spChg>
        <pc:picChg chg="del mod ord">
          <ac:chgData name="Owe Andersson" userId="9bcd7a4e4083a027" providerId="Windows Live" clId="Web-{15F75D23-BDA3-47F4-BBD8-DF6C0133BE1E}" dt="2023-08-28T15:52:20.376" v="198"/>
          <ac:picMkLst>
            <pc:docMk/>
            <pc:sldMk cId="4071828818" sldId="308"/>
            <ac:picMk id="9" creationId="{5D5AC94D-F572-E2DB-AB46-62339261FA47}"/>
          </ac:picMkLst>
        </pc:picChg>
        <pc:picChg chg="add mod ord">
          <ac:chgData name="Owe Andersson" userId="9bcd7a4e4083a027" providerId="Windows Live" clId="Web-{15F75D23-BDA3-47F4-BBD8-DF6C0133BE1E}" dt="2023-08-28T15:52:38.408" v="201"/>
          <ac:picMkLst>
            <pc:docMk/>
            <pc:sldMk cId="4071828818" sldId="308"/>
            <ac:picMk id="10" creationId="{27EE0969-E251-0117-B47C-4F407D9E3E56}"/>
          </ac:picMkLst>
        </pc:picChg>
        <pc:picChg chg="mod">
          <ac:chgData name="Owe Andersson" userId="9bcd7a4e4083a027" providerId="Windows Live" clId="Web-{15F75D23-BDA3-47F4-BBD8-DF6C0133BE1E}" dt="2023-08-28T15:52:51.252" v="205" actId="1076"/>
          <ac:picMkLst>
            <pc:docMk/>
            <pc:sldMk cId="4071828818" sldId="308"/>
            <ac:picMk id="11" creationId="{AE1FAFF1-A22E-0932-DD40-FC7FDEDEC0E3}"/>
          </ac:picMkLst>
        </pc:picChg>
      </pc:sldChg>
      <pc:sldChg chg="modSp mod modClrScheme chgLayout">
        <pc:chgData name="Owe Andersson" userId="9bcd7a4e4083a027" providerId="Windows Live" clId="Web-{15F75D23-BDA3-47F4-BBD8-DF6C0133BE1E}" dt="2023-08-28T16:06:44.121" v="248"/>
        <pc:sldMkLst>
          <pc:docMk/>
          <pc:sldMk cId="1023216104" sldId="309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023216104" sldId="309"/>
            <ac:spMk id="2" creationId="{8A0C684B-35EA-5663-89BF-145507E91602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023216104" sldId="309"/>
            <ac:spMk id="3" creationId="{CC73B995-EA1D-854A-708B-B7E38EC50203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023216104" sldId="309"/>
            <ac:spMk id="4" creationId="{B7E93171-941B-7B96-0EAD-628696864B5B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1023216104" sldId="309"/>
            <ac:spMk id="6" creationId="{9006D2FC-04D2-CEF3-1C51-3275665C0C8D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1023216104" sldId="309"/>
            <ac:spMk id="7" creationId="{010C9BE8-0613-2A0C-33C1-F72CCB847F50}"/>
          </ac:spMkLst>
        </pc:spChg>
        <pc:picChg chg="mod ord">
          <ac:chgData name="Owe Andersson" userId="9bcd7a4e4083a027" providerId="Windows Live" clId="Web-{15F75D23-BDA3-47F4-BBD8-DF6C0133BE1E}" dt="2023-08-28T10:56:59.973" v="2"/>
          <ac:picMkLst>
            <pc:docMk/>
            <pc:sldMk cId="1023216104" sldId="309"/>
            <ac:picMk id="9" creationId="{CDCAE689-8280-5D95-8A58-B92A566D9E89}"/>
          </ac:picMkLst>
        </pc:picChg>
      </pc:sldChg>
      <pc:sldChg chg="modSp mod modClrScheme chgLayout">
        <pc:chgData name="Owe Andersson" userId="9bcd7a4e4083a027" providerId="Windows Live" clId="Web-{15F75D23-BDA3-47F4-BBD8-DF6C0133BE1E}" dt="2023-08-28T16:06:44.121" v="248"/>
        <pc:sldMkLst>
          <pc:docMk/>
          <pc:sldMk cId="3459093686" sldId="310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459093686" sldId="310"/>
            <ac:spMk id="2" creationId="{C219CF3A-CB49-6559-AAA1-1ED58DE62A97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459093686" sldId="310"/>
            <ac:spMk id="3" creationId="{4FC1FDD8-04AD-34AE-5460-EC27ADA48B96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459093686" sldId="310"/>
            <ac:spMk id="4" creationId="{816090F5-0FCB-1651-A63C-CE0044D3DAB7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3459093686" sldId="310"/>
            <ac:spMk id="6" creationId="{D62883D5-5007-074E-82A4-425EB9B67D0D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459093686" sldId="310"/>
            <ac:spMk id="7" creationId="{DF5FAB40-C6DD-DAA8-01C8-296AFD094A8F}"/>
          </ac:spMkLst>
        </pc:spChg>
        <pc:picChg chg="mod ord">
          <ac:chgData name="Owe Andersson" userId="9bcd7a4e4083a027" providerId="Windows Live" clId="Web-{15F75D23-BDA3-47F4-BBD8-DF6C0133BE1E}" dt="2023-08-28T10:56:59.973" v="2"/>
          <ac:picMkLst>
            <pc:docMk/>
            <pc:sldMk cId="3459093686" sldId="310"/>
            <ac:picMk id="13" creationId="{4E0E0211-3B93-C3FE-5E6E-768DD92F1FEB}"/>
          </ac:picMkLst>
        </pc:picChg>
      </pc:sldChg>
      <pc:sldChg chg="modSp mod modClrScheme chgLayout">
        <pc:chgData name="Owe Andersson" userId="9bcd7a4e4083a027" providerId="Windows Live" clId="Web-{15F75D23-BDA3-47F4-BBD8-DF6C0133BE1E}" dt="2023-08-28T16:06:44.121" v="248"/>
        <pc:sldMkLst>
          <pc:docMk/>
          <pc:sldMk cId="2257268413" sldId="311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2257268413" sldId="311"/>
            <ac:spMk id="2" creationId="{9E3FB615-6D68-D0E2-BCD3-12AD7C588C96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2257268413" sldId="311"/>
            <ac:spMk id="3" creationId="{E62093F9-2256-2567-946D-93403DE9BD72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2257268413" sldId="311"/>
            <ac:spMk id="4" creationId="{67F8B825-C007-3038-4B6B-EF6B1F193CB5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2257268413" sldId="311"/>
            <ac:spMk id="6" creationId="{73D3A5C9-346B-566B-97EC-BF1941B3A801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2257268413" sldId="311"/>
            <ac:spMk id="7" creationId="{25E3B191-BAF7-2D96-4862-9139F7F0221E}"/>
          </ac:spMkLst>
        </pc:spChg>
        <pc:picChg chg="mod ord">
          <ac:chgData name="Owe Andersson" userId="9bcd7a4e4083a027" providerId="Windows Live" clId="Web-{15F75D23-BDA3-47F4-BBD8-DF6C0133BE1E}" dt="2023-08-28T10:56:59.973" v="2"/>
          <ac:picMkLst>
            <pc:docMk/>
            <pc:sldMk cId="2257268413" sldId="311"/>
            <ac:picMk id="11" creationId="{55E98B0D-0704-0600-613B-854647E900A5}"/>
          </ac:picMkLst>
        </pc:picChg>
      </pc:sldChg>
      <pc:sldChg chg="modSp mod modClrScheme chgLayout">
        <pc:chgData name="Owe Andersson" userId="9bcd7a4e4083a027" providerId="Windows Live" clId="Web-{15F75D23-BDA3-47F4-BBD8-DF6C0133BE1E}" dt="2023-08-28T16:06:44.121" v="248"/>
        <pc:sldMkLst>
          <pc:docMk/>
          <pc:sldMk cId="2965565574" sldId="312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2965565574" sldId="312"/>
            <ac:spMk id="2" creationId="{7A57EA83-342E-A415-6F83-A11FE9E674A0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2965565574" sldId="312"/>
            <ac:spMk id="3" creationId="{80D837FF-9C5C-96A2-991A-82947FCBC699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2965565574" sldId="312"/>
            <ac:spMk id="4" creationId="{ADF1C2B7-AEDB-B285-5CC5-A206A0DB95B8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2965565574" sldId="312"/>
            <ac:spMk id="6" creationId="{D6F91C8E-5249-F44B-40DC-1F1F3F6B2002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2965565574" sldId="312"/>
            <ac:spMk id="7" creationId="{C8DC5264-8B59-55D3-4AE5-9B022BE0A61F}"/>
          </ac:spMkLst>
        </pc:spChg>
        <pc:picChg chg="mod ord">
          <ac:chgData name="Owe Andersson" userId="9bcd7a4e4083a027" providerId="Windows Live" clId="Web-{15F75D23-BDA3-47F4-BBD8-DF6C0133BE1E}" dt="2023-08-28T15:55:32.538" v="215" actId="1076"/>
          <ac:picMkLst>
            <pc:docMk/>
            <pc:sldMk cId="2965565574" sldId="312"/>
            <ac:picMk id="8" creationId="{D0FA8C26-ACD1-9B98-9E0F-D1BCEF2ACB1B}"/>
          </ac:picMkLst>
        </pc:picChg>
      </pc:sldChg>
      <pc:sldChg chg="addSp delSp modSp mod modClrScheme chgLayout">
        <pc:chgData name="Owe Andersson" userId="9bcd7a4e4083a027" providerId="Windows Live" clId="Web-{15F75D23-BDA3-47F4-BBD8-DF6C0133BE1E}" dt="2023-08-28T16:06:44.121" v="248"/>
        <pc:sldMkLst>
          <pc:docMk/>
          <pc:sldMk cId="3644755660" sldId="313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644755660" sldId="313"/>
            <ac:spMk id="2" creationId="{7A57EA83-342E-A415-6F83-A11FE9E674A0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644755660" sldId="313"/>
            <ac:spMk id="3" creationId="{80D837FF-9C5C-96A2-991A-82947FCBC699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644755660" sldId="313"/>
            <ac:spMk id="4" creationId="{ADF1C2B7-AEDB-B285-5CC5-A206A0DB95B8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3644755660" sldId="313"/>
            <ac:spMk id="6" creationId="{D6F91C8E-5249-F44B-40DC-1F1F3F6B2002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644755660" sldId="313"/>
            <ac:spMk id="7" creationId="{C8DC5264-8B59-55D3-4AE5-9B022BE0A61F}"/>
          </ac:spMkLst>
        </pc:spChg>
        <pc:spChg chg="add mod">
          <ac:chgData name="Owe Andersson" userId="9bcd7a4e4083a027" providerId="Windows Live" clId="Web-{15F75D23-BDA3-47F4-BBD8-DF6C0133BE1E}" dt="2023-08-28T15:55:38.851" v="216"/>
          <ac:spMkLst>
            <pc:docMk/>
            <pc:sldMk cId="3644755660" sldId="313"/>
            <ac:spMk id="9" creationId="{FC8EF871-433F-E85F-FDE2-5C3D4800A73E}"/>
          </ac:spMkLst>
        </pc:spChg>
        <pc:picChg chg="del mod ord">
          <ac:chgData name="Owe Andersson" userId="9bcd7a4e4083a027" providerId="Windows Live" clId="Web-{15F75D23-BDA3-47F4-BBD8-DF6C0133BE1E}" dt="2023-08-28T15:55:38.851" v="216"/>
          <ac:picMkLst>
            <pc:docMk/>
            <pc:sldMk cId="3644755660" sldId="313"/>
            <ac:picMk id="8" creationId="{D0FA8C26-ACD1-9B98-9E0F-D1BCEF2ACB1B}"/>
          </ac:picMkLst>
        </pc:picChg>
        <pc:picChg chg="add">
          <ac:chgData name="Owe Andersson" userId="9bcd7a4e4083a027" providerId="Windows Live" clId="Web-{15F75D23-BDA3-47F4-BBD8-DF6C0133BE1E}" dt="2023-08-28T15:55:40.038" v="217"/>
          <ac:picMkLst>
            <pc:docMk/>
            <pc:sldMk cId="3644755660" sldId="313"/>
            <ac:picMk id="11" creationId="{C66161FF-8B8A-0397-21C3-5C23E5D700F1}"/>
          </ac:picMkLst>
        </pc:picChg>
      </pc:sldChg>
      <pc:sldChg chg="delSp modSp mod modClrScheme delDesignElem chgLayout">
        <pc:chgData name="Owe Andersson" userId="9bcd7a4e4083a027" providerId="Windows Live" clId="Web-{15F75D23-BDA3-47F4-BBD8-DF6C0133BE1E}" dt="2023-08-28T16:07:20.325" v="251" actId="20577"/>
        <pc:sldMkLst>
          <pc:docMk/>
          <pc:sldMk cId="3106485377" sldId="314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106485377" sldId="314"/>
            <ac:spMk id="2" creationId="{7A57EA83-342E-A415-6F83-A11FE9E674A0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106485377" sldId="314"/>
            <ac:spMk id="3" creationId="{80D837FF-9C5C-96A2-991A-82947FCBC699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106485377" sldId="314"/>
            <ac:spMk id="4" creationId="{ADF1C2B7-AEDB-B285-5CC5-A206A0DB95B8}"/>
          </ac:spMkLst>
        </pc:spChg>
        <pc:spChg chg="mod ord">
          <ac:chgData name="Owe Andersson" userId="9bcd7a4e4083a027" providerId="Windows Live" clId="Web-{15F75D23-BDA3-47F4-BBD8-DF6C0133BE1E}" dt="2023-08-28T16:07:20.325" v="251" actId="20577"/>
          <ac:spMkLst>
            <pc:docMk/>
            <pc:sldMk cId="3106485377" sldId="314"/>
            <ac:spMk id="6" creationId="{D6F91C8E-5249-F44B-40DC-1F1F3F6B2002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106485377" sldId="314"/>
            <ac:spMk id="7" creationId="{C8DC5264-8B59-55D3-4AE5-9B022BE0A61F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3106485377" sldId="314"/>
            <ac:spMk id="101" creationId="{8FBA68A5-A7C7-4D91-AB95-6E0B6FFD8743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3106485377" sldId="314"/>
            <ac:spMk id="102" creationId="{DA4051E3-92B2-42FC-BB3D-372E4A614439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3106485377" sldId="314"/>
            <ac:spMk id="106" creationId="{870F1165-C2FC-4313-ADED-D8514C00E1EE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3106485377" sldId="314"/>
            <ac:spMk id="107" creationId="{3FD564DD-780E-4279-99FF-A16618E11908}"/>
          </ac:spMkLst>
        </pc:spChg>
        <pc:spChg chg="del">
          <ac:chgData name="Owe Andersson" userId="9bcd7a4e4083a027" providerId="Windows Live" clId="Web-{15F75D23-BDA3-47F4-BBD8-DF6C0133BE1E}" dt="2023-08-28T10:56:59.973" v="2"/>
          <ac:spMkLst>
            <pc:docMk/>
            <pc:sldMk cId="3106485377" sldId="314"/>
            <ac:spMk id="109" creationId="{F5BB14C7-B6E4-427D-AEAC-7A18D089F922}"/>
          </ac:spMkLst>
        </pc:spChg>
        <pc:picChg chg="mod ord">
          <ac:chgData name="Owe Andersson" userId="9bcd7a4e4083a027" providerId="Windows Live" clId="Web-{15F75D23-BDA3-47F4-BBD8-DF6C0133BE1E}" dt="2023-08-28T15:56:13.289" v="220" actId="1076"/>
          <ac:picMkLst>
            <pc:docMk/>
            <pc:sldMk cId="3106485377" sldId="314"/>
            <ac:picMk id="14" creationId="{B90A47DE-B292-5AAB-7B97-1D78AC0C081F}"/>
          </ac:picMkLst>
        </pc:pic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106485377" sldId="314"/>
            <ac:cxnSpMk id="103" creationId="{3C425084-C97A-4C25-AE47-DDECF2DD3ABC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106485377" sldId="314"/>
            <ac:cxnSpMk id="104" creationId="{96A478A1-0B34-4F2B-88FA-CF47551E5DF9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106485377" sldId="314"/>
            <ac:cxnSpMk id="105" creationId="{C7F5CC56-CBE8-4152-AD5E-982DD286AA28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106485377" sldId="314"/>
            <ac:cxnSpMk id="108" creationId="{ABAD74CF-CB22-463B-9031-D3BE16111B9B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106485377" sldId="314"/>
            <ac:cxnSpMk id="110" creationId="{82B589D1-AB2D-469C-960E-40C719BA8281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106485377" sldId="314"/>
            <ac:cxnSpMk id="111" creationId="{055BC9DE-F4C7-4F1F-833F-C0E20531FBC7}"/>
          </ac:cxnSpMkLst>
        </pc:cxnChg>
        <pc:cxnChg chg="del">
          <ac:chgData name="Owe Andersson" userId="9bcd7a4e4083a027" providerId="Windows Live" clId="Web-{15F75D23-BDA3-47F4-BBD8-DF6C0133BE1E}" dt="2023-08-28T10:56:59.973" v="2"/>
          <ac:cxnSpMkLst>
            <pc:docMk/>
            <pc:sldMk cId="3106485377" sldId="314"/>
            <ac:cxnSpMk id="112" creationId="{E95C7366-6A36-4307-81CE-FBD79DFF0980}"/>
          </ac:cxnSpMkLst>
        </pc:cxnChg>
      </pc:sldChg>
      <pc:sldChg chg="modSp mod modClrScheme chgLayout">
        <pc:chgData name="Owe Andersson" userId="9bcd7a4e4083a027" providerId="Windows Live" clId="Web-{15F75D23-BDA3-47F4-BBD8-DF6C0133BE1E}" dt="2023-08-28T16:06:39.339" v="247"/>
        <pc:sldMkLst>
          <pc:docMk/>
          <pc:sldMk cId="993403834" sldId="315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993403834" sldId="315"/>
            <ac:spMk id="2" creationId="{5542DD4A-4690-8DFF-5316-D7CF10D13176}"/>
          </ac:spMkLst>
        </pc:spChg>
        <pc:spChg chg="mod ord">
          <ac:chgData name="Owe Andersson" userId="9bcd7a4e4083a027" providerId="Windows Live" clId="Web-{15F75D23-BDA3-47F4-BBD8-DF6C0133BE1E}" dt="2023-08-28T15:57:25.073" v="229" actId="20577"/>
          <ac:spMkLst>
            <pc:docMk/>
            <pc:sldMk cId="993403834" sldId="315"/>
            <ac:spMk id="3" creationId="{D261F841-00AF-090A-19D3-22721C29008F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993403834" sldId="315"/>
            <ac:spMk id="4" creationId="{AFFA2DB8-A28F-CA6B-49C1-672A601F1AF2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993403834" sldId="315"/>
            <ac:spMk id="5" creationId="{84C3B998-567A-B918-05DE-B280E01E7F7F}"/>
          </ac:spMkLst>
        </pc:spChg>
        <pc:spChg chg="mod ord">
          <ac:chgData name="Owe Andersson" userId="9bcd7a4e4083a027" providerId="Windows Live" clId="Web-{15F75D23-BDA3-47F4-BBD8-DF6C0133BE1E}" dt="2023-08-28T16:06:39.339" v="247"/>
          <ac:spMkLst>
            <pc:docMk/>
            <pc:sldMk cId="993403834" sldId="315"/>
            <ac:spMk id="6" creationId="{5A4ADBB9-CC93-B2A3-6A25-85BB70F7285F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993403834" sldId="315"/>
            <ac:spMk id="7" creationId="{C2D9E5AD-2D6E-8970-3D8D-DDBC65CFD2A3}"/>
          </ac:spMkLst>
        </pc:spChg>
      </pc:sldChg>
      <pc:sldChg chg="addSp delSp modSp mod modClrScheme chgLayout">
        <pc:chgData name="Owe Andersson" userId="9bcd7a4e4083a027" providerId="Windows Live" clId="Web-{15F75D23-BDA3-47F4-BBD8-DF6C0133BE1E}" dt="2023-08-28T16:06:44.121" v="248"/>
        <pc:sldMkLst>
          <pc:docMk/>
          <pc:sldMk cId="3122790328" sldId="316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122790328" sldId="316"/>
            <ac:spMk id="2" creationId="{7A57EA83-342E-A415-6F83-A11FE9E674A0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122790328" sldId="316"/>
            <ac:spMk id="3" creationId="{80D837FF-9C5C-96A2-991A-82947FCBC699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122790328" sldId="316"/>
            <ac:spMk id="4" creationId="{ADF1C2B7-AEDB-B285-5CC5-A206A0DB95B8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3122790328" sldId="316"/>
            <ac:spMk id="6" creationId="{D6F91C8E-5249-F44B-40DC-1F1F3F6B2002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122790328" sldId="316"/>
            <ac:spMk id="7" creationId="{C8DC5264-8B59-55D3-4AE5-9B022BE0A61F}"/>
          </ac:spMkLst>
        </pc:spChg>
        <pc:spChg chg="add mod">
          <ac:chgData name="Owe Andersson" userId="9bcd7a4e4083a027" providerId="Windows Live" clId="Web-{15F75D23-BDA3-47F4-BBD8-DF6C0133BE1E}" dt="2023-08-28T15:55:44.101" v="218"/>
          <ac:spMkLst>
            <pc:docMk/>
            <pc:sldMk cId="3122790328" sldId="316"/>
            <ac:spMk id="9" creationId="{DD3A8E2F-C643-A1A0-5C2C-D0F1BE35725A}"/>
          </ac:spMkLst>
        </pc:spChg>
        <pc:picChg chg="del mod ord">
          <ac:chgData name="Owe Andersson" userId="9bcd7a4e4083a027" providerId="Windows Live" clId="Web-{15F75D23-BDA3-47F4-BBD8-DF6C0133BE1E}" dt="2023-08-28T15:55:44.101" v="218"/>
          <ac:picMkLst>
            <pc:docMk/>
            <pc:sldMk cId="3122790328" sldId="316"/>
            <ac:picMk id="8" creationId="{D0FA8C26-ACD1-9B98-9E0F-D1BCEF2ACB1B}"/>
          </ac:picMkLst>
        </pc:picChg>
        <pc:picChg chg="add">
          <ac:chgData name="Owe Andersson" userId="9bcd7a4e4083a027" providerId="Windows Live" clId="Web-{15F75D23-BDA3-47F4-BBD8-DF6C0133BE1E}" dt="2023-08-28T15:55:45.320" v="219"/>
          <ac:picMkLst>
            <pc:docMk/>
            <pc:sldMk cId="3122790328" sldId="316"/>
            <ac:picMk id="11" creationId="{AB01A299-6B9A-202E-8930-0F9A012CC7F5}"/>
          </ac:picMkLst>
        </pc:picChg>
      </pc:sldChg>
      <pc:sldChg chg="modSp mod modClrScheme chgLayout">
        <pc:chgData name="Owe Andersson" userId="9bcd7a4e4083a027" providerId="Windows Live" clId="Web-{15F75D23-BDA3-47F4-BBD8-DF6C0133BE1E}" dt="2023-08-28T16:06:44.121" v="248"/>
        <pc:sldMkLst>
          <pc:docMk/>
          <pc:sldMk cId="3646998601" sldId="317"/>
        </pc:sldMkLst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646998601" sldId="317"/>
            <ac:spMk id="2" creationId="{91DE4820-ACE8-FC71-5755-3794AD2781B4}"/>
          </ac:spMkLst>
        </pc:spChg>
        <pc:spChg chg="mod ord">
          <ac:chgData name="Owe Andersson" userId="9bcd7a4e4083a027" providerId="Windows Live" clId="Web-{15F75D23-BDA3-47F4-BBD8-DF6C0133BE1E}" dt="2023-08-28T15:46:45.835" v="184" actId="20577"/>
          <ac:spMkLst>
            <pc:docMk/>
            <pc:sldMk cId="3646998601" sldId="317"/>
            <ac:spMk id="3" creationId="{44DB9AA7-730C-FA95-EA48-0071678163D5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646998601" sldId="317"/>
            <ac:spMk id="4" creationId="{14C5D3B2-1CAF-3765-215B-3A9717493934}"/>
          </ac:spMkLst>
        </pc:spChg>
        <pc:spChg chg="mod ord">
          <ac:chgData name="Owe Andersson" userId="9bcd7a4e4083a027" providerId="Windows Live" clId="Web-{15F75D23-BDA3-47F4-BBD8-DF6C0133BE1E}" dt="2023-08-28T16:06:44.121" v="248"/>
          <ac:spMkLst>
            <pc:docMk/>
            <pc:sldMk cId="3646998601" sldId="317"/>
            <ac:spMk id="6" creationId="{C099B2F5-13E0-7CFC-A102-02C336FFCAA0}"/>
          </ac:spMkLst>
        </pc:spChg>
        <pc:spChg chg="mod ord">
          <ac:chgData name="Owe Andersson" userId="9bcd7a4e4083a027" providerId="Windows Live" clId="Web-{15F75D23-BDA3-47F4-BBD8-DF6C0133BE1E}" dt="2023-08-28T10:56:59.973" v="2"/>
          <ac:spMkLst>
            <pc:docMk/>
            <pc:sldMk cId="3646998601" sldId="317"/>
            <ac:spMk id="7" creationId="{1AED56B5-7589-CE31-D14D-8DC7EFF0B270}"/>
          </ac:spMkLst>
        </pc:spChg>
        <pc:picChg chg="mod ord">
          <ac:chgData name="Owe Andersson" userId="9bcd7a4e4083a027" providerId="Windows Live" clId="Web-{15F75D23-BDA3-47F4-BBD8-DF6C0133BE1E}" dt="2023-08-28T10:56:59.973" v="2"/>
          <ac:picMkLst>
            <pc:docMk/>
            <pc:sldMk cId="3646998601" sldId="317"/>
            <ac:picMk id="10" creationId="{B4DDF156-A8D0-0541-7E6F-11D607562276}"/>
          </ac:picMkLst>
        </pc:picChg>
      </pc:sldChg>
      <pc:sldMasterChg chg="del mod setBg delSldLayout modSldLayout">
        <pc:chgData name="Owe Andersson" userId="9bcd7a4e4083a027" providerId="Windows Live" clId="Web-{15F75D23-BDA3-47F4-BBD8-DF6C0133BE1E}" dt="2023-08-28T10:56:59.973" v="2"/>
        <pc:sldMasterMkLst>
          <pc:docMk/>
          <pc:sldMasterMk cId="540872240" sldId="2147483660"/>
        </pc:sldMasterMkLst>
        <pc:sldLayoutChg chg="del mod">
          <pc:chgData name="Owe Andersson" userId="9bcd7a4e4083a027" providerId="Windows Live" clId="Web-{15F75D23-BDA3-47F4-BBD8-DF6C0133BE1E}" dt="2023-08-28T10:56:59.973" v="2"/>
          <pc:sldLayoutMkLst>
            <pc:docMk/>
            <pc:sldMasterMk cId="540872240" sldId="2147483660"/>
            <pc:sldLayoutMk cId="1335744669" sldId="2147483661"/>
          </pc:sldLayoutMkLst>
        </pc:sldLayoutChg>
        <pc:sldLayoutChg chg="del mod">
          <pc:chgData name="Owe Andersson" userId="9bcd7a4e4083a027" providerId="Windows Live" clId="Web-{15F75D23-BDA3-47F4-BBD8-DF6C0133BE1E}" dt="2023-08-28T10:56:59.973" v="2"/>
          <pc:sldLayoutMkLst>
            <pc:docMk/>
            <pc:sldMasterMk cId="540872240" sldId="2147483660"/>
            <pc:sldLayoutMk cId="2219827917" sldId="2147483662"/>
          </pc:sldLayoutMkLst>
        </pc:sldLayoutChg>
        <pc:sldLayoutChg chg="del mod">
          <pc:chgData name="Owe Andersson" userId="9bcd7a4e4083a027" providerId="Windows Live" clId="Web-{15F75D23-BDA3-47F4-BBD8-DF6C0133BE1E}" dt="2023-08-28T10:56:59.973" v="2"/>
          <pc:sldLayoutMkLst>
            <pc:docMk/>
            <pc:sldMasterMk cId="540872240" sldId="2147483660"/>
            <pc:sldLayoutMk cId="553290572" sldId="2147483663"/>
          </pc:sldLayoutMkLst>
        </pc:sldLayoutChg>
        <pc:sldLayoutChg chg="del mod">
          <pc:chgData name="Owe Andersson" userId="9bcd7a4e4083a027" providerId="Windows Live" clId="Web-{15F75D23-BDA3-47F4-BBD8-DF6C0133BE1E}" dt="2023-08-28T10:56:59.973" v="2"/>
          <pc:sldLayoutMkLst>
            <pc:docMk/>
            <pc:sldMasterMk cId="540872240" sldId="2147483660"/>
            <pc:sldLayoutMk cId="622502951" sldId="2147483664"/>
          </pc:sldLayoutMkLst>
        </pc:sldLayoutChg>
        <pc:sldLayoutChg chg="del mod">
          <pc:chgData name="Owe Andersson" userId="9bcd7a4e4083a027" providerId="Windows Live" clId="Web-{15F75D23-BDA3-47F4-BBD8-DF6C0133BE1E}" dt="2023-08-28T10:56:59.973" v="2"/>
          <pc:sldLayoutMkLst>
            <pc:docMk/>
            <pc:sldMasterMk cId="540872240" sldId="2147483660"/>
            <pc:sldLayoutMk cId="2235358480" sldId="2147483665"/>
          </pc:sldLayoutMkLst>
        </pc:sldLayoutChg>
        <pc:sldLayoutChg chg="del mod">
          <pc:chgData name="Owe Andersson" userId="9bcd7a4e4083a027" providerId="Windows Live" clId="Web-{15F75D23-BDA3-47F4-BBD8-DF6C0133BE1E}" dt="2023-08-28T10:56:59.973" v="2"/>
          <pc:sldLayoutMkLst>
            <pc:docMk/>
            <pc:sldMasterMk cId="540872240" sldId="2147483660"/>
            <pc:sldLayoutMk cId="1572599049" sldId="2147483666"/>
          </pc:sldLayoutMkLst>
        </pc:sldLayoutChg>
        <pc:sldLayoutChg chg="del mod">
          <pc:chgData name="Owe Andersson" userId="9bcd7a4e4083a027" providerId="Windows Live" clId="Web-{15F75D23-BDA3-47F4-BBD8-DF6C0133BE1E}" dt="2023-08-28T10:56:59.973" v="2"/>
          <pc:sldLayoutMkLst>
            <pc:docMk/>
            <pc:sldMasterMk cId="540872240" sldId="2147483660"/>
            <pc:sldLayoutMk cId="2315768228" sldId="2147483667"/>
          </pc:sldLayoutMkLst>
        </pc:sldLayoutChg>
        <pc:sldLayoutChg chg="del mod">
          <pc:chgData name="Owe Andersson" userId="9bcd7a4e4083a027" providerId="Windows Live" clId="Web-{15F75D23-BDA3-47F4-BBD8-DF6C0133BE1E}" dt="2023-08-28T10:56:59.973" v="2"/>
          <pc:sldLayoutMkLst>
            <pc:docMk/>
            <pc:sldMasterMk cId="540872240" sldId="2147483660"/>
            <pc:sldLayoutMk cId="2979207791" sldId="2147483668"/>
          </pc:sldLayoutMkLst>
        </pc:sldLayoutChg>
        <pc:sldLayoutChg chg="del mod">
          <pc:chgData name="Owe Andersson" userId="9bcd7a4e4083a027" providerId="Windows Live" clId="Web-{15F75D23-BDA3-47F4-BBD8-DF6C0133BE1E}" dt="2023-08-28T10:56:59.973" v="2"/>
          <pc:sldLayoutMkLst>
            <pc:docMk/>
            <pc:sldMasterMk cId="540872240" sldId="2147483660"/>
            <pc:sldLayoutMk cId="3802765810" sldId="2147483669"/>
          </pc:sldLayoutMkLst>
        </pc:sldLayoutChg>
        <pc:sldLayoutChg chg="del mod">
          <pc:chgData name="Owe Andersson" userId="9bcd7a4e4083a027" providerId="Windows Live" clId="Web-{15F75D23-BDA3-47F4-BBD8-DF6C0133BE1E}" dt="2023-08-28T10:56:59.973" v="2"/>
          <pc:sldLayoutMkLst>
            <pc:docMk/>
            <pc:sldMasterMk cId="540872240" sldId="2147483660"/>
            <pc:sldLayoutMk cId="2339713799" sldId="2147483670"/>
          </pc:sldLayoutMkLst>
        </pc:sldLayoutChg>
        <pc:sldLayoutChg chg="del mod">
          <pc:chgData name="Owe Andersson" userId="9bcd7a4e4083a027" providerId="Windows Live" clId="Web-{15F75D23-BDA3-47F4-BBD8-DF6C0133BE1E}" dt="2023-08-28T10:56:59.973" v="2"/>
          <pc:sldLayoutMkLst>
            <pc:docMk/>
            <pc:sldMasterMk cId="540872240" sldId="2147483660"/>
            <pc:sldLayoutMk cId="3272635752" sldId="2147483671"/>
          </pc:sldLayoutMkLst>
        </pc:sldLayoutChg>
        <pc:sldLayoutChg chg="del mod">
          <pc:chgData name="Owe Andersson" userId="9bcd7a4e4083a027" providerId="Windows Live" clId="Web-{15F75D23-BDA3-47F4-BBD8-DF6C0133BE1E}" dt="2023-08-28T10:56:59.973" v="2"/>
          <pc:sldLayoutMkLst>
            <pc:docMk/>
            <pc:sldMasterMk cId="540872240" sldId="2147483660"/>
            <pc:sldLayoutMk cId="2336761271" sldId="2147483672"/>
          </pc:sldLayoutMkLst>
        </pc:sldLayoutChg>
        <pc:sldLayoutChg chg="del mod">
          <pc:chgData name="Owe Andersson" userId="9bcd7a4e4083a027" providerId="Windows Live" clId="Web-{15F75D23-BDA3-47F4-BBD8-DF6C0133BE1E}" dt="2023-08-28T10:56:59.973" v="2"/>
          <pc:sldLayoutMkLst>
            <pc:docMk/>
            <pc:sldMasterMk cId="540872240" sldId="2147483660"/>
            <pc:sldLayoutMk cId="4119129865" sldId="2147483673"/>
          </pc:sldLayoutMkLst>
        </pc:sldLayoutChg>
        <pc:sldLayoutChg chg="del mod">
          <pc:chgData name="Owe Andersson" userId="9bcd7a4e4083a027" providerId="Windows Live" clId="Web-{15F75D23-BDA3-47F4-BBD8-DF6C0133BE1E}" dt="2023-08-28T10:56:59.973" v="2"/>
          <pc:sldLayoutMkLst>
            <pc:docMk/>
            <pc:sldMasterMk cId="540872240" sldId="2147483660"/>
            <pc:sldLayoutMk cId="2617701501" sldId="2147483674"/>
          </pc:sldLayoutMkLst>
        </pc:sldLayoutChg>
      </pc:sldMasterChg>
      <pc:sldMasterChg chg="modSp add mod setBg addSldLayout modSldLayout">
        <pc:chgData name="Owe Andersson" userId="9bcd7a4e4083a027" providerId="Windows Live" clId="Web-{15F75D23-BDA3-47F4-BBD8-DF6C0133BE1E}" dt="2023-08-28T16:06:44.121" v="248"/>
        <pc:sldMasterMkLst>
          <pc:docMk/>
          <pc:sldMasterMk cId="3098702373" sldId="2147483675"/>
        </pc:sldMasterMkLst>
        <pc:spChg chg="mod">
          <ac:chgData name="Owe Andersson" userId="9bcd7a4e4083a027" providerId="Windows Live" clId="Web-{15F75D23-BDA3-47F4-BBD8-DF6C0133BE1E}" dt="2023-08-28T16:06:44.121" v="248"/>
          <ac:spMkLst>
            <pc:docMk/>
            <pc:sldMasterMk cId="3098702373" sldId="2147483675"/>
            <ac:spMk id="5" creationId="{00000000-0000-0000-0000-000000000000}"/>
          </ac:spMkLst>
        </pc:spChg>
        <pc:sldLayoutChg chg="modSp add mod replId">
          <pc:chgData name="Owe Andersson" userId="9bcd7a4e4083a027" providerId="Windows Live" clId="Web-{15F75D23-BDA3-47F4-BBD8-DF6C0133BE1E}" dt="2023-08-28T16:06:44.121" v="248"/>
          <pc:sldLayoutMkLst>
            <pc:docMk/>
            <pc:sldMasterMk cId="3098702373" sldId="2147483675"/>
            <pc:sldLayoutMk cId="4112527384" sldId="2147483676"/>
          </pc:sldLayoutMkLst>
          <pc:spChg chg="mod">
            <ac:chgData name="Owe Andersson" userId="9bcd7a4e4083a027" providerId="Windows Live" clId="Web-{15F75D23-BDA3-47F4-BBD8-DF6C0133BE1E}" dt="2023-08-28T16:06:44.121" v="248"/>
            <ac:spMkLst>
              <pc:docMk/>
              <pc:sldMasterMk cId="3098702373" sldId="2147483675"/>
              <pc:sldLayoutMk cId="4112527384" sldId="2147483676"/>
              <ac:spMk id="5" creationId="{00000000-0000-0000-0000-000000000000}"/>
            </ac:spMkLst>
          </pc:spChg>
        </pc:sldLayoutChg>
        <pc:sldLayoutChg chg="modSp add mod replId">
          <pc:chgData name="Owe Andersson" userId="9bcd7a4e4083a027" providerId="Windows Live" clId="Web-{15F75D23-BDA3-47F4-BBD8-DF6C0133BE1E}" dt="2023-08-28T16:06:44.121" v="248"/>
          <pc:sldLayoutMkLst>
            <pc:docMk/>
            <pc:sldMasterMk cId="3098702373" sldId="2147483675"/>
            <pc:sldLayoutMk cId="1729433469" sldId="2147483677"/>
          </pc:sldLayoutMkLst>
          <pc:spChg chg="mod">
            <ac:chgData name="Owe Andersson" userId="9bcd7a4e4083a027" providerId="Windows Live" clId="Web-{15F75D23-BDA3-47F4-BBD8-DF6C0133BE1E}" dt="2023-08-28T16:06:44.121" v="248"/>
            <ac:spMkLst>
              <pc:docMk/>
              <pc:sldMasterMk cId="3098702373" sldId="2147483675"/>
              <pc:sldLayoutMk cId="1729433469" sldId="2147483677"/>
              <ac:spMk id="5" creationId="{00000000-0000-0000-0000-000000000000}"/>
            </ac:spMkLst>
          </pc:spChg>
        </pc:sldLayoutChg>
        <pc:sldLayoutChg chg="modSp add mod replId">
          <pc:chgData name="Owe Andersson" userId="9bcd7a4e4083a027" providerId="Windows Live" clId="Web-{15F75D23-BDA3-47F4-BBD8-DF6C0133BE1E}" dt="2023-08-28T16:06:44.121" v="248"/>
          <pc:sldLayoutMkLst>
            <pc:docMk/>
            <pc:sldMasterMk cId="3098702373" sldId="2147483675"/>
            <pc:sldLayoutMk cId="1524089619" sldId="2147483678"/>
          </pc:sldLayoutMkLst>
          <pc:spChg chg="mod">
            <ac:chgData name="Owe Andersson" userId="9bcd7a4e4083a027" providerId="Windows Live" clId="Web-{15F75D23-BDA3-47F4-BBD8-DF6C0133BE1E}" dt="2023-08-28T16:06:44.121" v="248"/>
            <ac:spMkLst>
              <pc:docMk/>
              <pc:sldMasterMk cId="3098702373" sldId="2147483675"/>
              <pc:sldLayoutMk cId="1524089619" sldId="2147483678"/>
              <ac:spMk id="5" creationId="{00000000-0000-0000-0000-000000000000}"/>
            </ac:spMkLst>
          </pc:spChg>
        </pc:sldLayoutChg>
        <pc:sldLayoutChg chg="modSp add mod replId">
          <pc:chgData name="Owe Andersson" userId="9bcd7a4e4083a027" providerId="Windows Live" clId="Web-{15F75D23-BDA3-47F4-BBD8-DF6C0133BE1E}" dt="2023-08-28T16:06:44.121" v="248"/>
          <pc:sldLayoutMkLst>
            <pc:docMk/>
            <pc:sldMasterMk cId="3098702373" sldId="2147483675"/>
            <pc:sldLayoutMk cId="2629160082" sldId="2147483679"/>
          </pc:sldLayoutMkLst>
          <pc:spChg chg="mod">
            <ac:chgData name="Owe Andersson" userId="9bcd7a4e4083a027" providerId="Windows Live" clId="Web-{15F75D23-BDA3-47F4-BBD8-DF6C0133BE1E}" dt="2023-08-28T16:06:44.121" v="248"/>
            <ac:spMkLst>
              <pc:docMk/>
              <pc:sldMasterMk cId="3098702373" sldId="2147483675"/>
              <pc:sldLayoutMk cId="2629160082" sldId="2147483679"/>
              <ac:spMk id="6" creationId="{00000000-0000-0000-0000-000000000000}"/>
            </ac:spMkLst>
          </pc:spChg>
        </pc:sldLayoutChg>
        <pc:sldLayoutChg chg="modSp add mod replId">
          <pc:chgData name="Owe Andersson" userId="9bcd7a4e4083a027" providerId="Windows Live" clId="Web-{15F75D23-BDA3-47F4-BBD8-DF6C0133BE1E}" dt="2023-08-28T16:06:44.121" v="248"/>
          <pc:sldLayoutMkLst>
            <pc:docMk/>
            <pc:sldMasterMk cId="3098702373" sldId="2147483675"/>
            <pc:sldLayoutMk cId="1257137102" sldId="2147483680"/>
          </pc:sldLayoutMkLst>
          <pc:spChg chg="mod">
            <ac:chgData name="Owe Andersson" userId="9bcd7a4e4083a027" providerId="Windows Live" clId="Web-{15F75D23-BDA3-47F4-BBD8-DF6C0133BE1E}" dt="2023-08-28T16:06:44.121" v="248"/>
            <ac:spMkLst>
              <pc:docMk/>
              <pc:sldMasterMk cId="3098702373" sldId="2147483675"/>
              <pc:sldLayoutMk cId="1257137102" sldId="2147483680"/>
              <ac:spMk id="8" creationId="{00000000-0000-0000-0000-000000000000}"/>
            </ac:spMkLst>
          </pc:spChg>
        </pc:sldLayoutChg>
        <pc:sldLayoutChg chg="modSp add mod replId">
          <pc:chgData name="Owe Andersson" userId="9bcd7a4e4083a027" providerId="Windows Live" clId="Web-{15F75D23-BDA3-47F4-BBD8-DF6C0133BE1E}" dt="2023-08-28T16:06:44.121" v="248"/>
          <pc:sldLayoutMkLst>
            <pc:docMk/>
            <pc:sldMasterMk cId="3098702373" sldId="2147483675"/>
            <pc:sldLayoutMk cId="3812647659" sldId="2147483681"/>
          </pc:sldLayoutMkLst>
          <pc:spChg chg="mod">
            <ac:chgData name="Owe Andersson" userId="9bcd7a4e4083a027" providerId="Windows Live" clId="Web-{15F75D23-BDA3-47F4-BBD8-DF6C0133BE1E}" dt="2023-08-28T16:06:44.121" v="248"/>
            <ac:spMkLst>
              <pc:docMk/>
              <pc:sldMasterMk cId="3098702373" sldId="2147483675"/>
              <pc:sldLayoutMk cId="3812647659" sldId="2147483681"/>
              <ac:spMk id="4" creationId="{00000000-0000-0000-0000-000000000000}"/>
            </ac:spMkLst>
          </pc:spChg>
        </pc:sldLayoutChg>
        <pc:sldLayoutChg chg="modSp add mod replId">
          <pc:chgData name="Owe Andersson" userId="9bcd7a4e4083a027" providerId="Windows Live" clId="Web-{15F75D23-BDA3-47F4-BBD8-DF6C0133BE1E}" dt="2023-08-28T16:06:44.121" v="248"/>
          <pc:sldLayoutMkLst>
            <pc:docMk/>
            <pc:sldMasterMk cId="3098702373" sldId="2147483675"/>
            <pc:sldLayoutMk cId="2193231972" sldId="2147483682"/>
          </pc:sldLayoutMkLst>
          <pc:spChg chg="mod">
            <ac:chgData name="Owe Andersson" userId="9bcd7a4e4083a027" providerId="Windows Live" clId="Web-{15F75D23-BDA3-47F4-BBD8-DF6C0133BE1E}" dt="2023-08-28T16:06:44.121" v="248"/>
            <ac:spMkLst>
              <pc:docMk/>
              <pc:sldMasterMk cId="3098702373" sldId="2147483675"/>
              <pc:sldLayoutMk cId="2193231972" sldId="2147483682"/>
              <ac:spMk id="3" creationId="{00000000-0000-0000-0000-000000000000}"/>
            </ac:spMkLst>
          </pc:spChg>
        </pc:sldLayoutChg>
        <pc:sldLayoutChg chg="modSp add mod replId">
          <pc:chgData name="Owe Andersson" userId="9bcd7a4e4083a027" providerId="Windows Live" clId="Web-{15F75D23-BDA3-47F4-BBD8-DF6C0133BE1E}" dt="2023-08-28T16:06:44.121" v="248"/>
          <pc:sldLayoutMkLst>
            <pc:docMk/>
            <pc:sldMasterMk cId="3098702373" sldId="2147483675"/>
            <pc:sldLayoutMk cId="2952049717" sldId="2147483683"/>
          </pc:sldLayoutMkLst>
          <pc:spChg chg="mod">
            <ac:chgData name="Owe Andersson" userId="9bcd7a4e4083a027" providerId="Windows Live" clId="Web-{15F75D23-BDA3-47F4-BBD8-DF6C0133BE1E}" dt="2023-08-28T16:06:44.121" v="248"/>
            <ac:spMkLst>
              <pc:docMk/>
              <pc:sldMasterMk cId="3098702373" sldId="2147483675"/>
              <pc:sldLayoutMk cId="2952049717" sldId="2147483683"/>
              <ac:spMk id="6" creationId="{00000000-0000-0000-0000-000000000000}"/>
            </ac:spMkLst>
          </pc:spChg>
        </pc:sldLayoutChg>
        <pc:sldLayoutChg chg="modSp add mod replId">
          <pc:chgData name="Owe Andersson" userId="9bcd7a4e4083a027" providerId="Windows Live" clId="Web-{15F75D23-BDA3-47F4-BBD8-DF6C0133BE1E}" dt="2023-08-28T16:06:44.121" v="248"/>
          <pc:sldLayoutMkLst>
            <pc:docMk/>
            <pc:sldMasterMk cId="3098702373" sldId="2147483675"/>
            <pc:sldLayoutMk cId="4082122438" sldId="2147483684"/>
          </pc:sldLayoutMkLst>
          <pc:spChg chg="mod">
            <ac:chgData name="Owe Andersson" userId="9bcd7a4e4083a027" providerId="Windows Live" clId="Web-{15F75D23-BDA3-47F4-BBD8-DF6C0133BE1E}" dt="2023-08-28T16:06:44.121" v="248"/>
            <ac:spMkLst>
              <pc:docMk/>
              <pc:sldMasterMk cId="3098702373" sldId="2147483675"/>
              <pc:sldLayoutMk cId="4082122438" sldId="2147483684"/>
              <ac:spMk id="6" creationId="{00000000-0000-0000-0000-000000000000}"/>
            </ac:spMkLst>
          </pc:spChg>
        </pc:sldLayoutChg>
        <pc:sldLayoutChg chg="modSp add mod replId">
          <pc:chgData name="Owe Andersson" userId="9bcd7a4e4083a027" providerId="Windows Live" clId="Web-{15F75D23-BDA3-47F4-BBD8-DF6C0133BE1E}" dt="2023-08-28T16:06:44.121" v="248"/>
          <pc:sldLayoutMkLst>
            <pc:docMk/>
            <pc:sldMasterMk cId="3098702373" sldId="2147483675"/>
            <pc:sldLayoutMk cId="2829639431" sldId="2147483685"/>
          </pc:sldLayoutMkLst>
          <pc:spChg chg="mod">
            <ac:chgData name="Owe Andersson" userId="9bcd7a4e4083a027" providerId="Windows Live" clId="Web-{15F75D23-BDA3-47F4-BBD8-DF6C0133BE1E}" dt="2023-08-28T16:06:44.121" v="248"/>
            <ac:spMkLst>
              <pc:docMk/>
              <pc:sldMasterMk cId="3098702373" sldId="2147483675"/>
              <pc:sldLayoutMk cId="2829639431" sldId="2147483685"/>
              <ac:spMk id="5" creationId="{00000000-0000-0000-0000-000000000000}"/>
            </ac:spMkLst>
          </pc:spChg>
        </pc:sldLayoutChg>
        <pc:sldLayoutChg chg="modSp add mod replId">
          <pc:chgData name="Owe Andersson" userId="9bcd7a4e4083a027" providerId="Windows Live" clId="Web-{15F75D23-BDA3-47F4-BBD8-DF6C0133BE1E}" dt="2023-08-28T16:06:44.121" v="248"/>
          <pc:sldLayoutMkLst>
            <pc:docMk/>
            <pc:sldMasterMk cId="3098702373" sldId="2147483675"/>
            <pc:sldLayoutMk cId="2597100658" sldId="2147483686"/>
          </pc:sldLayoutMkLst>
          <pc:spChg chg="mod">
            <ac:chgData name="Owe Andersson" userId="9bcd7a4e4083a027" providerId="Windows Live" clId="Web-{15F75D23-BDA3-47F4-BBD8-DF6C0133BE1E}" dt="2023-08-28T16:06:44.121" v="248"/>
            <ac:spMkLst>
              <pc:docMk/>
              <pc:sldMasterMk cId="3098702373" sldId="2147483675"/>
              <pc:sldLayoutMk cId="2597100658" sldId="2147483686"/>
              <ac:spMk id="5" creationId="{00000000-0000-0000-0000-000000000000}"/>
            </ac:spMkLst>
          </pc:spChg>
        </pc:sldLayoutChg>
        <pc:sldLayoutChg chg="add mod replId">
          <pc:chgData name="Owe Andersson" userId="9bcd7a4e4083a027" providerId="Windows Live" clId="Web-{15F75D23-BDA3-47F4-BBD8-DF6C0133BE1E}" dt="2023-08-28T16:06:44.121" v="248"/>
          <pc:sldLayoutMkLst>
            <pc:docMk/>
            <pc:sldMasterMk cId="3098702373" sldId="2147483675"/>
            <pc:sldLayoutMk cId="2300283680" sldId="2147483687"/>
          </pc:sldLayoutMkLst>
        </pc:sldLayoutChg>
        <pc:sldLayoutChg chg="modSp add mod replId">
          <pc:chgData name="Owe Andersson" userId="9bcd7a4e4083a027" providerId="Windows Live" clId="Web-{15F75D23-BDA3-47F4-BBD8-DF6C0133BE1E}" dt="2023-08-28T16:06:44.121" v="248"/>
          <pc:sldLayoutMkLst>
            <pc:docMk/>
            <pc:sldMasterMk cId="3098702373" sldId="2147483675"/>
            <pc:sldLayoutMk cId="3750644378" sldId="2147483688"/>
          </pc:sldLayoutMkLst>
          <pc:spChg chg="mod">
            <ac:chgData name="Owe Andersson" userId="9bcd7a4e4083a027" providerId="Windows Live" clId="Web-{15F75D23-BDA3-47F4-BBD8-DF6C0133BE1E}" dt="2023-08-28T16:06:44.121" v="248"/>
            <ac:spMkLst>
              <pc:docMk/>
              <pc:sldMasterMk cId="3098702373" sldId="2147483675"/>
              <pc:sldLayoutMk cId="3750644378" sldId="2147483688"/>
              <ac:spMk id="26" creationId="{D43D922A-C0B9-48C6-809E-CBA3A3EBD209}"/>
            </ac:spMkLst>
          </pc:spChg>
        </pc:sldLayoutChg>
      </pc:sldMasterChg>
    </pc:docChg>
  </pc:docChgLst>
  <pc:docChgLst>
    <pc:chgData name="Owe Andersson" userId="9bcd7a4e4083a027" providerId="Windows Live" clId="Web-{D2AC8AAA-CB3B-4DF7-9B1D-80E4406653C1}"/>
    <pc:docChg chg="modSld">
      <pc:chgData name="Owe Andersson" userId="9bcd7a4e4083a027" providerId="Windows Live" clId="Web-{D2AC8AAA-CB3B-4DF7-9B1D-80E4406653C1}" dt="2023-08-21T21:43:30.117" v="32"/>
      <pc:docMkLst>
        <pc:docMk/>
      </pc:docMkLst>
      <pc:sldChg chg="modSp">
        <pc:chgData name="Owe Andersson" userId="9bcd7a4e4083a027" providerId="Windows Live" clId="Web-{D2AC8AAA-CB3B-4DF7-9B1D-80E4406653C1}" dt="2023-08-21T21:41:09.535" v="29" actId="20577"/>
        <pc:sldMkLst>
          <pc:docMk/>
          <pc:sldMk cId="1144966255" sldId="300"/>
        </pc:sldMkLst>
        <pc:spChg chg="mod">
          <ac:chgData name="Owe Andersson" userId="9bcd7a4e4083a027" providerId="Windows Live" clId="Web-{D2AC8AAA-CB3B-4DF7-9B1D-80E4406653C1}" dt="2023-08-21T21:41:09.535" v="29" actId="20577"/>
          <ac:spMkLst>
            <pc:docMk/>
            <pc:sldMk cId="1144966255" sldId="300"/>
            <ac:spMk id="15" creationId="{26392955-6557-4ED6-B174-E9F9D52D2E58}"/>
          </ac:spMkLst>
        </pc:spChg>
      </pc:sldChg>
      <pc:sldChg chg="addSp delSp modSp mod setBg">
        <pc:chgData name="Owe Andersson" userId="9bcd7a4e4083a027" providerId="Windows Live" clId="Web-{D2AC8AAA-CB3B-4DF7-9B1D-80E4406653C1}" dt="2023-08-21T21:43:30.117" v="32"/>
        <pc:sldMkLst>
          <pc:docMk/>
          <pc:sldMk cId="454669481" sldId="305"/>
        </pc:sldMkLst>
        <pc:spChg chg="mod">
          <ac:chgData name="Owe Andersson" userId="9bcd7a4e4083a027" providerId="Windows Live" clId="Web-{D2AC8AAA-CB3B-4DF7-9B1D-80E4406653C1}" dt="2023-08-21T21:43:30.117" v="32"/>
          <ac:spMkLst>
            <pc:docMk/>
            <pc:sldMk cId="454669481" sldId="305"/>
            <ac:spMk id="2" creationId="{4734E482-B7A9-CCE9-48E7-D9F9FD9AA1A8}"/>
          </ac:spMkLst>
        </pc:spChg>
        <pc:spChg chg="mod">
          <ac:chgData name="Owe Andersson" userId="9bcd7a4e4083a027" providerId="Windows Live" clId="Web-{D2AC8AAA-CB3B-4DF7-9B1D-80E4406653C1}" dt="2023-08-21T21:43:30.117" v="32"/>
          <ac:spMkLst>
            <pc:docMk/>
            <pc:sldMk cId="454669481" sldId="305"/>
            <ac:spMk id="3" creationId="{BBAF4CBB-D903-D170-2D6F-5C1384E74EEB}"/>
          </ac:spMkLst>
        </pc:spChg>
        <pc:spChg chg="mod ord">
          <ac:chgData name="Owe Andersson" userId="9bcd7a4e4083a027" providerId="Windows Live" clId="Web-{D2AC8AAA-CB3B-4DF7-9B1D-80E4406653C1}" dt="2023-08-21T21:43:30.117" v="32"/>
          <ac:spMkLst>
            <pc:docMk/>
            <pc:sldMk cId="454669481" sldId="305"/>
            <ac:spMk id="4" creationId="{6F494F09-1FA2-8027-7E1E-0CFEB87B21D9}"/>
          </ac:spMkLst>
        </pc:spChg>
        <pc:spChg chg="mod">
          <ac:chgData name="Owe Andersson" userId="9bcd7a4e4083a027" providerId="Windows Live" clId="Web-{D2AC8AAA-CB3B-4DF7-9B1D-80E4406653C1}" dt="2023-08-21T21:43:30.117" v="32"/>
          <ac:spMkLst>
            <pc:docMk/>
            <pc:sldMk cId="454669481" sldId="305"/>
            <ac:spMk id="6" creationId="{1F9EA46C-F3B6-74A5-164F-44CFAF54EC8B}"/>
          </ac:spMkLst>
        </pc:spChg>
        <pc:spChg chg="mod">
          <ac:chgData name="Owe Andersson" userId="9bcd7a4e4083a027" providerId="Windows Live" clId="Web-{D2AC8AAA-CB3B-4DF7-9B1D-80E4406653C1}" dt="2023-08-21T21:43:30.117" v="32"/>
          <ac:spMkLst>
            <pc:docMk/>
            <pc:sldMk cId="454669481" sldId="305"/>
            <ac:spMk id="7" creationId="{BB6D6BB4-29D0-8338-02E0-0E204B7A74EA}"/>
          </ac:spMkLst>
        </pc:spChg>
        <pc:spChg chg="add del mod">
          <ac:chgData name="Owe Andersson" userId="9bcd7a4e4083a027" providerId="Windows Live" clId="Web-{D2AC8AAA-CB3B-4DF7-9B1D-80E4406653C1}" dt="2023-08-21T21:43:22.726" v="31"/>
          <ac:spMkLst>
            <pc:docMk/>
            <pc:sldMk cId="454669481" sldId="305"/>
            <ac:spMk id="8" creationId="{E3E61368-41B7-E517-7F6E-72B85BB59261}"/>
          </ac:spMkLst>
        </pc:spChg>
        <pc:spChg chg="add">
          <ac:chgData name="Owe Andersson" userId="9bcd7a4e4083a027" providerId="Windows Live" clId="Web-{D2AC8AAA-CB3B-4DF7-9B1D-80E4406653C1}" dt="2023-08-21T21:43:30.117" v="32"/>
          <ac:spMkLst>
            <pc:docMk/>
            <pc:sldMk cId="454669481" sldId="305"/>
            <ac:spMk id="14" creationId="{8FBA68A5-A7C7-4D91-AB95-6E0B6FFD8743}"/>
          </ac:spMkLst>
        </pc:spChg>
        <pc:spChg chg="add">
          <ac:chgData name="Owe Andersson" userId="9bcd7a4e4083a027" providerId="Windows Live" clId="Web-{D2AC8AAA-CB3B-4DF7-9B1D-80E4406653C1}" dt="2023-08-21T21:43:30.117" v="32"/>
          <ac:spMkLst>
            <pc:docMk/>
            <pc:sldMk cId="454669481" sldId="305"/>
            <ac:spMk id="16" creationId="{DA4051E3-92B2-42FC-BB3D-372E4A614439}"/>
          </ac:spMkLst>
        </pc:spChg>
        <pc:spChg chg="add">
          <ac:chgData name="Owe Andersson" userId="9bcd7a4e4083a027" providerId="Windows Live" clId="Web-{D2AC8AAA-CB3B-4DF7-9B1D-80E4406653C1}" dt="2023-08-21T21:43:30.117" v="32"/>
          <ac:spMkLst>
            <pc:docMk/>
            <pc:sldMk cId="454669481" sldId="305"/>
            <ac:spMk id="26" creationId="{870F1165-C2FC-4313-ADED-D8514C00E1EE}"/>
          </ac:spMkLst>
        </pc:spChg>
        <pc:spChg chg="add">
          <ac:chgData name="Owe Andersson" userId="9bcd7a4e4083a027" providerId="Windows Live" clId="Web-{D2AC8AAA-CB3B-4DF7-9B1D-80E4406653C1}" dt="2023-08-21T21:43:30.117" v="32"/>
          <ac:spMkLst>
            <pc:docMk/>
            <pc:sldMk cId="454669481" sldId="305"/>
            <ac:spMk id="28" creationId="{3FD564DD-780E-4279-99FF-A16618E11908}"/>
          </ac:spMkLst>
        </pc:spChg>
        <pc:spChg chg="add">
          <ac:chgData name="Owe Andersson" userId="9bcd7a4e4083a027" providerId="Windows Live" clId="Web-{D2AC8AAA-CB3B-4DF7-9B1D-80E4406653C1}" dt="2023-08-21T21:43:30.117" v="32"/>
          <ac:spMkLst>
            <pc:docMk/>
            <pc:sldMk cId="454669481" sldId="305"/>
            <ac:spMk id="32" creationId="{F5BB14C7-B6E4-427D-AEAC-7A18D089F922}"/>
          </ac:spMkLst>
        </pc:spChg>
        <pc:picChg chg="add mod ord">
          <ac:chgData name="Owe Andersson" userId="9bcd7a4e4083a027" providerId="Windows Live" clId="Web-{D2AC8AAA-CB3B-4DF7-9B1D-80E4406653C1}" dt="2023-08-21T21:43:30.117" v="32"/>
          <ac:picMkLst>
            <pc:docMk/>
            <pc:sldMk cId="454669481" sldId="305"/>
            <ac:picMk id="9" creationId="{B5C5C98A-E6A9-4524-9434-6833C047282C}"/>
          </ac:picMkLst>
        </pc:picChg>
        <pc:picChg chg="del">
          <ac:chgData name="Owe Andersson" userId="9bcd7a4e4083a027" providerId="Windows Live" clId="Web-{D2AC8AAA-CB3B-4DF7-9B1D-80E4406653C1}" dt="2023-08-21T21:43:17.023" v="30"/>
          <ac:picMkLst>
            <pc:docMk/>
            <pc:sldMk cId="454669481" sldId="305"/>
            <ac:picMk id="20" creationId="{D0A91614-8BCE-D705-0DFE-B04F09516A47}"/>
          </ac:picMkLst>
        </pc:picChg>
        <pc:cxnChg chg="add">
          <ac:chgData name="Owe Andersson" userId="9bcd7a4e4083a027" providerId="Windows Live" clId="Web-{D2AC8AAA-CB3B-4DF7-9B1D-80E4406653C1}" dt="2023-08-21T21:43:30.117" v="32"/>
          <ac:cxnSpMkLst>
            <pc:docMk/>
            <pc:sldMk cId="454669481" sldId="305"/>
            <ac:cxnSpMk id="11" creationId="{96A478A1-0B34-4F2B-88FA-CF47551E5DF9}"/>
          </ac:cxnSpMkLst>
        </pc:cxnChg>
        <pc:cxnChg chg="add">
          <ac:chgData name="Owe Andersson" userId="9bcd7a4e4083a027" providerId="Windows Live" clId="Web-{D2AC8AAA-CB3B-4DF7-9B1D-80E4406653C1}" dt="2023-08-21T21:43:30.117" v="32"/>
          <ac:cxnSpMkLst>
            <pc:docMk/>
            <pc:sldMk cId="454669481" sldId="305"/>
            <ac:cxnSpMk id="18" creationId="{3C425084-C97A-4C25-AE47-DDECF2DD3ABC}"/>
          </ac:cxnSpMkLst>
        </pc:cxnChg>
        <pc:cxnChg chg="add">
          <ac:chgData name="Owe Andersson" userId="9bcd7a4e4083a027" providerId="Windows Live" clId="Web-{D2AC8AAA-CB3B-4DF7-9B1D-80E4406653C1}" dt="2023-08-21T21:43:30.117" v="32"/>
          <ac:cxnSpMkLst>
            <pc:docMk/>
            <pc:sldMk cId="454669481" sldId="305"/>
            <ac:cxnSpMk id="22" creationId="{C7F5CC56-CBE8-4152-AD5E-982DD286AA28}"/>
          </ac:cxnSpMkLst>
        </pc:cxnChg>
        <pc:cxnChg chg="add">
          <ac:chgData name="Owe Andersson" userId="9bcd7a4e4083a027" providerId="Windows Live" clId="Web-{D2AC8AAA-CB3B-4DF7-9B1D-80E4406653C1}" dt="2023-08-21T21:43:30.117" v="32"/>
          <ac:cxnSpMkLst>
            <pc:docMk/>
            <pc:sldMk cId="454669481" sldId="305"/>
            <ac:cxnSpMk id="24" creationId="{51EB6F9A-DD4D-4B51-AACA-CA7E698D524B}"/>
          </ac:cxnSpMkLst>
        </pc:cxnChg>
        <pc:cxnChg chg="add">
          <ac:chgData name="Owe Andersson" userId="9bcd7a4e4083a027" providerId="Windows Live" clId="Web-{D2AC8AAA-CB3B-4DF7-9B1D-80E4406653C1}" dt="2023-08-21T21:43:30.117" v="32"/>
          <ac:cxnSpMkLst>
            <pc:docMk/>
            <pc:sldMk cId="454669481" sldId="305"/>
            <ac:cxnSpMk id="30" creationId="{ABAD74CF-CB22-463B-9031-D3BE16111B9B}"/>
          </ac:cxnSpMkLst>
        </pc:cxnChg>
        <pc:cxnChg chg="add">
          <ac:chgData name="Owe Andersson" userId="9bcd7a4e4083a027" providerId="Windows Live" clId="Web-{D2AC8AAA-CB3B-4DF7-9B1D-80E4406653C1}" dt="2023-08-21T21:43:30.117" v="32"/>
          <ac:cxnSpMkLst>
            <pc:docMk/>
            <pc:sldMk cId="454669481" sldId="305"/>
            <ac:cxnSpMk id="34" creationId="{82B589D1-AB2D-469C-960E-40C719BA8281}"/>
          </ac:cxnSpMkLst>
        </pc:cxnChg>
        <pc:cxnChg chg="add">
          <ac:chgData name="Owe Andersson" userId="9bcd7a4e4083a027" providerId="Windows Live" clId="Web-{D2AC8AAA-CB3B-4DF7-9B1D-80E4406653C1}" dt="2023-08-21T21:43:30.117" v="32"/>
          <ac:cxnSpMkLst>
            <pc:docMk/>
            <pc:sldMk cId="454669481" sldId="305"/>
            <ac:cxnSpMk id="36" creationId="{055BC9DE-F4C7-4F1F-833F-C0E20531FBC7}"/>
          </ac:cxnSpMkLst>
        </pc:cxnChg>
        <pc:cxnChg chg="add">
          <ac:chgData name="Owe Andersson" userId="9bcd7a4e4083a027" providerId="Windows Live" clId="Web-{D2AC8AAA-CB3B-4DF7-9B1D-80E4406653C1}" dt="2023-08-21T21:43:30.117" v="32"/>
          <ac:cxnSpMkLst>
            <pc:docMk/>
            <pc:sldMk cId="454669481" sldId="305"/>
            <ac:cxnSpMk id="38" creationId="{E95C7366-6A36-4307-81CE-FBD79DFF0980}"/>
          </ac:cxnSpMkLst>
        </pc:cxnChg>
      </pc:sldChg>
    </pc:docChg>
  </pc:docChgLst>
  <pc:docChgLst>
    <pc:chgData name="Owe Andersson" userId="9bcd7a4e4083a027" providerId="Windows Live" clId="Web-{0C994F6F-3996-4B1D-A199-6C041DC17BB1}"/>
    <pc:docChg chg="modSld">
      <pc:chgData name="Owe Andersson" userId="9bcd7a4e4083a027" providerId="Windows Live" clId="Web-{0C994F6F-3996-4B1D-A199-6C041DC17BB1}" dt="2023-08-21T19:13:23.251" v="3" actId="20577"/>
      <pc:docMkLst>
        <pc:docMk/>
      </pc:docMkLst>
      <pc:sldChg chg="modSp">
        <pc:chgData name="Owe Andersson" userId="9bcd7a4e4083a027" providerId="Windows Live" clId="Web-{0C994F6F-3996-4B1D-A199-6C041DC17BB1}" dt="2023-08-21T19:13:23.251" v="3" actId="20577"/>
        <pc:sldMkLst>
          <pc:docMk/>
          <pc:sldMk cId="3646998601" sldId="317"/>
        </pc:sldMkLst>
        <pc:spChg chg="mod">
          <ac:chgData name="Owe Andersson" userId="9bcd7a4e4083a027" providerId="Windows Live" clId="Web-{0C994F6F-3996-4B1D-A199-6C041DC17BB1}" dt="2023-08-21T19:13:23.251" v="3" actId="20577"/>
          <ac:spMkLst>
            <pc:docMk/>
            <pc:sldMk cId="3646998601" sldId="317"/>
            <ac:spMk id="3" creationId="{44DB9AA7-730C-FA95-EA48-0071678163D5}"/>
          </ac:spMkLst>
        </pc:spChg>
      </pc:sldChg>
    </pc:docChg>
  </pc:docChgLst>
  <pc:docChgLst>
    <pc:chgData name="Owe Andersson" userId="9bcd7a4e4083a027" providerId="Windows Live" clId="Web-{D6161FE3-6213-4089-97CF-DB9E1047738F}"/>
    <pc:docChg chg="modSld">
      <pc:chgData name="Owe Andersson" userId="9bcd7a4e4083a027" providerId="Windows Live" clId="Web-{D6161FE3-6213-4089-97CF-DB9E1047738F}" dt="2023-08-28T16:15:07.280" v="9" actId="20577"/>
      <pc:docMkLst>
        <pc:docMk/>
      </pc:docMkLst>
      <pc:sldChg chg="modSp">
        <pc:chgData name="Owe Andersson" userId="9bcd7a4e4083a027" providerId="Windows Live" clId="Web-{D6161FE3-6213-4089-97CF-DB9E1047738F}" dt="2023-08-28T16:15:07.280" v="9" actId="20577"/>
        <pc:sldMkLst>
          <pc:docMk/>
          <pc:sldMk cId="1118657735" sldId="302"/>
        </pc:sldMkLst>
        <pc:spChg chg="mod">
          <ac:chgData name="Owe Andersson" userId="9bcd7a4e4083a027" providerId="Windows Live" clId="Web-{D6161FE3-6213-4089-97CF-DB9E1047738F}" dt="2023-08-28T16:15:07.280" v="9" actId="20577"/>
          <ac:spMkLst>
            <pc:docMk/>
            <pc:sldMk cId="1118657735" sldId="302"/>
            <ac:spMk id="3" creationId="{7D3E143A-12EB-9329-426E-8220326FC689}"/>
          </ac:spMkLst>
        </pc:spChg>
      </pc:sldChg>
    </pc:docChg>
  </pc:docChgLst>
  <pc:docChgLst>
    <pc:chgData name="Owe Andersson" userId="9bcd7a4e4083a027" providerId="Windows Live" clId="Web-{07E88A71-C8C3-49B0-A847-CE4D1DA02089}"/>
    <pc:docChg chg="modSld">
      <pc:chgData name="Owe Andersson" userId="9bcd7a4e4083a027" providerId="Windows Live" clId="Web-{07E88A71-C8C3-49B0-A847-CE4D1DA02089}" dt="2023-08-21T21:35:24.009" v="27" actId="20577"/>
      <pc:docMkLst>
        <pc:docMk/>
      </pc:docMkLst>
      <pc:sldChg chg="modSp">
        <pc:chgData name="Owe Andersson" userId="9bcd7a4e4083a027" providerId="Windows Live" clId="Web-{07E88A71-C8C3-49B0-A847-CE4D1DA02089}" dt="2023-08-21T21:35:24.009" v="27" actId="20577"/>
        <pc:sldMkLst>
          <pc:docMk/>
          <pc:sldMk cId="3828728487" sldId="303"/>
        </pc:sldMkLst>
        <pc:spChg chg="mod">
          <ac:chgData name="Owe Andersson" userId="9bcd7a4e4083a027" providerId="Windows Live" clId="Web-{07E88A71-C8C3-49B0-A847-CE4D1DA02089}" dt="2023-08-21T21:35:24.009" v="27" actId="20577"/>
          <ac:spMkLst>
            <pc:docMk/>
            <pc:sldMk cId="3828728487" sldId="303"/>
            <ac:spMk id="3" creationId="{C1FBC60A-2AB3-6C23-672C-1DA5793BE9A1}"/>
          </ac:spMkLst>
        </pc:spChg>
      </pc:sldChg>
    </pc:docChg>
  </pc:docChgLst>
  <pc:docChgLst>
    <pc:chgData name="Owe Andersson" userId="9bcd7a4e4083a027" providerId="Windows Live" clId="Web-{FF8ED37F-DD78-4EE1-8BB4-9B2E00099C84}"/>
    <pc:docChg chg="addSld modSld sldOrd">
      <pc:chgData name="Owe Andersson" userId="9bcd7a4e4083a027" providerId="Windows Live" clId="Web-{FF8ED37F-DD78-4EE1-8BB4-9B2E00099C84}" dt="2023-08-20T21:05:52.237" v="294" actId="20577"/>
      <pc:docMkLst>
        <pc:docMk/>
      </pc:docMkLst>
      <pc:sldChg chg="addSp delSp modSp add ord replId">
        <pc:chgData name="Owe Andersson" userId="9bcd7a4e4083a027" providerId="Windows Live" clId="Web-{FF8ED37F-DD78-4EE1-8BB4-9B2E00099C84}" dt="2023-08-20T21:05:52.237" v="294" actId="20577"/>
        <pc:sldMkLst>
          <pc:docMk/>
          <pc:sldMk cId="3646998601" sldId="317"/>
        </pc:sldMkLst>
        <pc:spChg chg="mod">
          <ac:chgData name="Owe Andersson" userId="9bcd7a4e4083a027" providerId="Windows Live" clId="Web-{FF8ED37F-DD78-4EE1-8BB4-9B2E00099C84}" dt="2023-08-20T21:01:42.156" v="19" actId="20577"/>
          <ac:spMkLst>
            <pc:docMk/>
            <pc:sldMk cId="3646998601" sldId="317"/>
            <ac:spMk id="2" creationId="{91DE4820-ACE8-FC71-5755-3794AD2781B4}"/>
          </ac:spMkLst>
        </pc:spChg>
        <pc:spChg chg="mod">
          <ac:chgData name="Owe Andersson" userId="9bcd7a4e4083a027" providerId="Windows Live" clId="Web-{FF8ED37F-DD78-4EE1-8BB4-9B2E00099C84}" dt="2023-08-20T21:05:52.237" v="294" actId="20577"/>
          <ac:spMkLst>
            <pc:docMk/>
            <pc:sldMk cId="3646998601" sldId="317"/>
            <ac:spMk id="3" creationId="{44DB9AA7-730C-FA95-EA48-0071678163D5}"/>
          </ac:spMkLst>
        </pc:spChg>
        <pc:spChg chg="add del mod">
          <ac:chgData name="Owe Andersson" userId="9bcd7a4e4083a027" providerId="Windows Live" clId="Web-{FF8ED37F-DD78-4EE1-8BB4-9B2E00099C84}" dt="2023-08-20T21:00:35.682" v="2"/>
          <ac:spMkLst>
            <pc:docMk/>
            <pc:sldMk cId="3646998601" sldId="317"/>
            <ac:spMk id="9" creationId="{AE28B0B1-58C6-5D40-0CE7-FE34D7288022}"/>
          </ac:spMkLst>
        </pc:spChg>
        <pc:picChg chg="del">
          <ac:chgData name="Owe Andersson" userId="9bcd7a4e4083a027" providerId="Windows Live" clId="Web-{FF8ED37F-DD78-4EE1-8BB4-9B2E00099C84}" dt="2023-08-20T21:00:22.150" v="1"/>
          <ac:picMkLst>
            <pc:docMk/>
            <pc:sldMk cId="3646998601" sldId="317"/>
            <ac:picMk id="8" creationId="{0A40E007-9A84-F36F-9F18-49728AD6A320}"/>
          </ac:picMkLst>
        </pc:picChg>
        <pc:picChg chg="add mod ord">
          <ac:chgData name="Owe Andersson" userId="9bcd7a4e4083a027" providerId="Windows Live" clId="Web-{FF8ED37F-DD78-4EE1-8BB4-9B2E00099C84}" dt="2023-08-20T21:00:35.682" v="2"/>
          <ac:picMkLst>
            <pc:docMk/>
            <pc:sldMk cId="3646998601" sldId="317"/>
            <ac:picMk id="10" creationId="{B4DDF156-A8D0-0541-7E6F-11D60756227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269636E-4C4C-4D27-9FB9-41F92F8B4F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54916E-6C8B-4487-8E9D-54FE89C245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ED0E30-6B8B-46C3-94D3-928D803B75BC}" type="datetime1">
              <a:rPr lang="sv-SE" smtClean="0"/>
              <a:t>2023-08-28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3A89D9-2B79-4FF6-BD9E-B64B2ED705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8021A80-EDEC-40FB-8847-27F035618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649FAB-0E57-48A8-8B22-765A32FF9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732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BA431BD-9CFC-4E0F-9632-7F002D8D532A}" type="datetime1">
              <a:rPr lang="sv-SE" noProof="0" smtClean="0"/>
              <a:t>2023-08-28</a:t>
            </a:fld>
            <a:endParaRPr lang="sv-SE" noProof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E4E2FE4-6336-4905-8984-1BD411899960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589313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4E2FE4-6336-4905-8984-1BD41189996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7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AE207-564E-47A1-98A5-5E5AE2BB697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84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E4E2FE4-6336-4905-8984-1BD411899960}" type="slidenum">
              <a:rPr lang="sv-SE" noProof="0" smtClean="0"/>
              <a:t>7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95188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E4E2FE4-6336-4905-8984-1BD411899960}" type="slidenum">
              <a:rPr lang="sv-SE" noProof="0" smtClean="0"/>
              <a:t>10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184876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E4E2FE4-6336-4905-8984-1BD411899960}" type="slidenum">
              <a:rPr lang="sv-SE" noProof="0" smtClean="0"/>
              <a:t>12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3327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E4E2FE4-6336-4905-8984-1BD411899960}" type="slidenum">
              <a:rPr lang="sv-SE" noProof="0" smtClean="0"/>
              <a:t>14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9477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E4E2FE4-6336-4905-8984-1BD411899960}" type="slidenum">
              <a:rPr lang="sv-SE" noProof="0" smtClean="0"/>
              <a:t>17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85827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Toe Punch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5273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Toe Punch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3943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Toe Punch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0065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ubrik 6">
            <a:extLst>
              <a:ext uri="{FF2B5EF4-FFF2-40B4-BE49-F238E27FC236}">
                <a16:creationId xmlns:a16="http://schemas.microsoft.com/office/drawing/2014/main" id="{E77FA134-921C-43EE-92E3-53972511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052" y="4831105"/>
            <a:ext cx="6265486" cy="1075278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 algn="l" rtl="0"/>
            <a:endParaRPr lang="sv-SE" sz="4000" noProof="0"/>
          </a:p>
        </p:txBody>
      </p:sp>
      <p:sp>
        <p:nvSpPr>
          <p:cNvPr id="30" name="Underrubrik 7">
            <a:extLst>
              <a:ext uri="{FF2B5EF4-FFF2-40B4-BE49-F238E27FC236}">
                <a16:creationId xmlns:a16="http://schemas.microsoft.com/office/drawing/2014/main" id="{17AE8BF6-9AD3-4A75-840F-4781599DF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022" y="4837855"/>
            <a:ext cx="2771933" cy="98600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/>
            </a:lvl1pPr>
          </a:lstStyle>
          <a:p>
            <a:pPr algn="l" rtl="0"/>
            <a:endParaRPr lang="sv-SE" sz="1800" noProof="0"/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933070A8-8189-4083-9ED0-E15F99262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9094" y="344805"/>
            <a:ext cx="10369604" cy="4154274"/>
          </a:xfrm>
          <a:custGeom>
            <a:avLst/>
            <a:gdLst>
              <a:gd name="connsiteX0" fmla="*/ 0 w 10351056"/>
              <a:gd name="connsiteY0" fmla="*/ 0 h 4167962"/>
              <a:gd name="connsiteX1" fmla="*/ 10351056 w 10351056"/>
              <a:gd name="connsiteY1" fmla="*/ 0 h 4167962"/>
              <a:gd name="connsiteX2" fmla="*/ 10351056 w 10351056"/>
              <a:gd name="connsiteY2" fmla="*/ 4167962 h 4167962"/>
              <a:gd name="connsiteX3" fmla="*/ 0 w 10351056"/>
              <a:gd name="connsiteY3" fmla="*/ 4167962 h 416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1056" h="4167962">
                <a:moveTo>
                  <a:pt x="0" y="0"/>
                </a:moveTo>
                <a:lnTo>
                  <a:pt x="10351056" y="0"/>
                </a:lnTo>
                <a:lnTo>
                  <a:pt x="10351056" y="4167962"/>
                </a:lnTo>
                <a:lnTo>
                  <a:pt x="0" y="4167962"/>
                </a:lnTo>
                <a:close/>
              </a:path>
            </a:pathLst>
          </a:custGeom>
          <a:ln w="12700">
            <a:noFill/>
          </a:ln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sv-SE" noProof="0"/>
              <a:t>Infoga fotot här</a:t>
            </a: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40F51BDE-1EB3-41BB-B5A9-7DAD219A30D3}"/>
              </a:ext>
            </a:extLst>
          </p:cNvPr>
          <p:cNvCxnSpPr>
            <a:cxnSpLocks/>
          </p:cNvCxnSpPr>
          <p:nvPr userDrawn="1"/>
        </p:nvCxnSpPr>
        <p:spPr>
          <a:xfrm>
            <a:off x="7274510" y="4502925"/>
            <a:ext cx="0" cy="155163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53F10827-3B8A-4BA2-B6EC-23D5DC894A6B}"/>
              </a:ext>
            </a:extLst>
          </p:cNvPr>
          <p:cNvCxnSpPr>
            <a:cxnSpLocks/>
          </p:cNvCxnSpPr>
          <p:nvPr userDrawn="1"/>
        </p:nvCxnSpPr>
        <p:spPr>
          <a:xfrm>
            <a:off x="367744" y="6047437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C32E242F-C9A2-41FB-A4D0-2E91F1957FEE}"/>
              </a:ext>
            </a:extLst>
          </p:cNvPr>
          <p:cNvCxnSpPr>
            <a:cxnSpLocks/>
          </p:cNvCxnSpPr>
          <p:nvPr userDrawn="1"/>
        </p:nvCxnSpPr>
        <p:spPr>
          <a:xfrm>
            <a:off x="10756631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ulär 24">
            <a:extLst>
              <a:ext uri="{FF2B5EF4-FFF2-40B4-BE49-F238E27FC236}">
                <a16:creationId xmlns:a16="http://schemas.microsoft.com/office/drawing/2014/main" id="{719351D2-E3C1-4B5E-92DD-953B72A1A5DD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47DAEB32-E6EB-45FD-95D9-4FD7A15AFA45}"/>
              </a:ext>
            </a:extLst>
          </p:cNvPr>
          <p:cNvCxnSpPr>
            <a:cxnSpLocks/>
          </p:cNvCxnSpPr>
          <p:nvPr userDrawn="1"/>
        </p:nvCxnSpPr>
        <p:spPr>
          <a:xfrm>
            <a:off x="367744" y="4506699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8368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or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6">
            <a:extLst>
              <a:ext uri="{FF2B5EF4-FFF2-40B4-BE49-F238E27FC236}">
                <a16:creationId xmlns:a16="http://schemas.microsoft.com/office/drawing/2014/main" id="{56E0922C-727E-41DE-A291-8B2532C0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endParaRPr lang="sv-SE" noProof="0"/>
          </a:p>
        </p:txBody>
      </p:sp>
      <p:sp>
        <p:nvSpPr>
          <p:cNvPr id="12" name="Platshållare för innehåll 7">
            <a:extLst>
              <a:ext uri="{FF2B5EF4-FFF2-40B4-BE49-F238E27FC236}">
                <a16:creationId xmlns:a16="http://schemas.microsoft.com/office/drawing/2014/main" id="{0BA21BC3-D7D6-4CE3-80EE-27EBA4E5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0"/>
            <a:ext cx="6025116" cy="335222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rtl="0"/>
            <a:endParaRPr lang="sv-SE" noProof="0"/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FC5708CD-5501-430E-B7D6-9831917B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v-SE" noProof="0"/>
              <a:t>20XX-02-04</a:t>
            </a:r>
          </a:p>
        </p:txBody>
      </p:sp>
      <p:cxnSp>
        <p:nvCxnSpPr>
          <p:cNvPr id="16" name="Rak 15">
            <a:extLst>
              <a:ext uri="{FF2B5EF4-FFF2-40B4-BE49-F238E27FC236}">
                <a16:creationId xmlns:a16="http://schemas.microsoft.com/office/drawing/2014/main" id="{389B3BC8-B948-466C-AF97-12DC1F49F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ulär 17">
            <a:extLst>
              <a:ext uri="{FF2B5EF4-FFF2-40B4-BE49-F238E27FC236}">
                <a16:creationId xmlns:a16="http://schemas.microsoft.com/office/drawing/2014/main" id="{7D76934F-0BCD-42BE-8D13-007AA387F75E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cxnSp>
        <p:nvCxnSpPr>
          <p:cNvPr id="19" name="Rak 18">
            <a:extLst>
              <a:ext uri="{FF2B5EF4-FFF2-40B4-BE49-F238E27FC236}">
                <a16:creationId xmlns:a16="http://schemas.microsoft.com/office/drawing/2014/main" id="{CCC4F7C6-EA76-4465-96E2-8136E709C879}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>
            <a:extLst>
              <a:ext uri="{FF2B5EF4-FFF2-40B4-BE49-F238E27FC236}">
                <a16:creationId xmlns:a16="http://schemas.microsoft.com/office/drawing/2014/main" id="{F6BC92E4-5631-44E1-BB52-402CFAEC8C4C}"/>
              </a:ext>
            </a:extLst>
          </p:cNvPr>
          <p:cNvCxnSpPr>
            <a:cxnSpLocks/>
          </p:cNvCxnSpPr>
          <p:nvPr userDrawn="1"/>
        </p:nvCxnSpPr>
        <p:spPr>
          <a:xfrm>
            <a:off x="367744" y="1914832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21">
            <a:extLst>
              <a:ext uri="{FF2B5EF4-FFF2-40B4-BE49-F238E27FC236}">
                <a16:creationId xmlns:a16="http://schemas.microsoft.com/office/drawing/2014/main" id="{CF136D33-904D-4627-9996-906BEF93C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69480" y="1928306"/>
            <a:ext cx="3465576" cy="4105656"/>
          </a:xfrm>
          <a:prstGeom prst="rect">
            <a:avLst/>
          </a:prstGeom>
          <a:ln w="12700">
            <a:noFill/>
          </a:ln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sv-SE" noProof="0"/>
              <a:t>Infoga fotot här</a:t>
            </a:r>
          </a:p>
        </p:txBody>
      </p:sp>
      <p:sp>
        <p:nvSpPr>
          <p:cNvPr id="26" name="Platshållare för sidfot 4">
            <a:extLst>
              <a:ext uri="{FF2B5EF4-FFF2-40B4-BE49-F238E27FC236}">
                <a16:creationId xmlns:a16="http://schemas.microsoft.com/office/drawing/2014/main" id="{D43D922A-C0B9-48C6-809E-CBA3A3EB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sv-SE" noProof="0"/>
              <a:t>Toe Punch system</a:t>
            </a:r>
          </a:p>
        </p:txBody>
      </p:sp>
      <p:sp>
        <p:nvSpPr>
          <p:cNvPr id="27" name="Platshållare för bildnummer 5">
            <a:extLst>
              <a:ext uri="{FF2B5EF4-FFF2-40B4-BE49-F238E27FC236}">
                <a16:creationId xmlns:a16="http://schemas.microsoft.com/office/drawing/2014/main" id="{30226281-A676-4C1E-8049-52CC2582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sv-SE" noProof="0" smtClean="0"/>
              <a:pPr rtl="0"/>
              <a:t>‹#›</a:t>
            </a:fld>
            <a:endParaRPr lang="sv-SE" noProof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7B71ED17-C1A9-46D5-910E-FDF38A930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58332" y="1928306"/>
            <a:ext cx="0" cy="41191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64437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Toe Punch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3346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Toe Punch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8961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Toe Punch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6008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Toe Punch system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3710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Toe Punch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4765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Toe Punch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3197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Toe Punch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4971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Toe Punch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2243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Toe Punch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0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oresultat.se/" TargetMode="External"/><Relationship Id="rId2" Type="http://schemas.openxmlformats.org/officeDocument/2006/relationships/hyperlink" Target="mailto:martin.fredholm@telia.com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oe.yq.cz/" TargetMode="External"/><Relationship Id="rId2" Type="http://schemas.openxmlformats.org/officeDocument/2006/relationships/hyperlink" Target="http://www.http/ant.yq.cz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s://preoresultat.se/filer/to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3" descr="En bild som visar utomhus, träd, gräs, mylla&#10;&#10;Automatiskt genererad beskrivning">
            <a:extLst>
              <a:ext uri="{FF2B5EF4-FFF2-40B4-BE49-F238E27FC236}">
                <a16:creationId xmlns:a16="http://schemas.microsoft.com/office/drawing/2014/main" id="{91A9A763-C16E-5A8E-BDED-77992E03D3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0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0413838-6CCC-4797-8ECB-7EF9DD857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089" y="1505533"/>
            <a:ext cx="8798987" cy="15948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900" b="1" noProof="1">
                <a:solidFill>
                  <a:srgbClr val="FFFFFF"/>
                </a:solidFill>
              </a:rPr>
              <a:t>Hantering av Toe Punch systemet</a:t>
            </a:r>
            <a:br>
              <a:rPr lang="en-US" sz="4900" b="1" noProof="1"/>
            </a:br>
            <a:r>
              <a:rPr lang="en-US" sz="4900" b="1" noProof="1">
                <a:solidFill>
                  <a:srgbClr val="FFFFFF"/>
                </a:solidFill>
              </a:rPr>
              <a:t> vid en PreO-tävling</a:t>
            </a:r>
            <a:endParaRPr lang="en-US" sz="4900" b="1" noProof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BCC1D1-686D-FF65-E428-ECE9E1ADE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3064" y="5288616"/>
            <a:ext cx="2771933" cy="986000"/>
          </a:xfrm>
        </p:spPr>
        <p:txBody>
          <a:bodyPr>
            <a:normAutofit lnSpcReduction="10000"/>
          </a:bodyPr>
          <a:lstStyle/>
          <a:p>
            <a:r>
              <a:rPr lang="sv-SE" i="1" dirty="0">
                <a:solidFill>
                  <a:schemeClr val="bg1"/>
                </a:solidFill>
                <a:cs typeface="Calibri"/>
              </a:rPr>
              <a:t>Owe Andersson</a:t>
            </a:r>
          </a:p>
          <a:p>
            <a:r>
              <a:rPr lang="sv-SE" i="1" dirty="0">
                <a:solidFill>
                  <a:schemeClr val="bg1"/>
                </a:solidFill>
                <a:cs typeface="Calibri"/>
              </a:rPr>
              <a:t>2023 </a:t>
            </a:r>
            <a:r>
              <a:rPr lang="sv-SE" i="1" dirty="0" err="1">
                <a:solidFill>
                  <a:schemeClr val="bg1"/>
                </a:solidFill>
                <a:cs typeface="Calibri"/>
              </a:rPr>
              <a:t>ver</a:t>
            </a:r>
            <a:r>
              <a:rPr lang="sv-SE" i="1" dirty="0">
                <a:solidFill>
                  <a:schemeClr val="bg1"/>
                </a:solidFill>
                <a:cs typeface="Calibri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970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9" descr="En bild som visar text, plast, handskrift, Electric blue&#10;&#10;Automatiskt genererad beskrivning">
            <a:extLst>
              <a:ext uri="{FF2B5EF4-FFF2-40B4-BE49-F238E27FC236}">
                <a16:creationId xmlns:a16="http://schemas.microsoft.com/office/drawing/2014/main" id="{27EE0969-E251-0117-B47C-4F407D9E3E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61" b="161"/>
          <a:stretch/>
        </p:blipFill>
        <p:spPr>
          <a:xfrm>
            <a:off x="7284867" y="1905672"/>
            <a:ext cx="3449892" cy="4105656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BB70075-7597-E48E-A1C4-360BBE31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Före tävlingen – konfigurera enheter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BAAE75-F508-B721-D46A-85553BA51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/>
              <a:t>Alla enheter har en egen kodsiffra som står på undersidan. </a:t>
            </a:r>
          </a:p>
          <a:p>
            <a:r>
              <a:rPr lang="sv-SE"/>
              <a:t>- Starta alla enheter </a:t>
            </a:r>
          </a:p>
          <a:p>
            <a:pPr marL="342900" indent="-342900">
              <a:buFontTx/>
              <a:buChar char="-"/>
            </a:pPr>
            <a:r>
              <a:rPr lang="sv-SE"/>
              <a:t>Konfigurera ett internt nätverk med t.ex. mobilen</a:t>
            </a:r>
          </a:p>
          <a:p>
            <a:pPr marL="342900" indent="-342900">
              <a:buFontTx/>
              <a:buChar char="-"/>
            </a:pPr>
            <a:r>
              <a:rPr lang="sv-SE"/>
              <a:t>Sätt tiden på alla enheter. </a:t>
            </a:r>
          </a:p>
          <a:p>
            <a:pPr marL="342900" indent="-342900">
              <a:buFontTx/>
              <a:buChar char="-"/>
            </a:pPr>
            <a:r>
              <a:rPr lang="sv-SE"/>
              <a:t>KLART !</a:t>
            </a:r>
          </a:p>
          <a:p>
            <a:pPr marL="1028700" lvl="1" indent="-342900">
              <a:buFontTx/>
              <a:buChar char="-"/>
            </a:pPr>
            <a:r>
              <a:rPr lang="sv-SE"/>
              <a:t>Sätt ut enheterna i skogen. </a:t>
            </a:r>
          </a:p>
          <a:p>
            <a:pPr marL="342900" indent="-342900">
              <a:buFontTx/>
              <a:buChar char="-"/>
            </a:pPr>
            <a:r>
              <a:rPr lang="sv-SE"/>
              <a:t>När allt är utsatt finns ID-brickor för en check att allt blir rätt (Elit, A, B, C)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4975BB-41A7-FA06-8F30-BB5752077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20XX-02-04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07095B-17C0-92B6-609C-64E1E04A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Toe Punch 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1BB910C-B379-1035-500A-6CD43AF2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B7CBA4-B6F8-42AF-9F87-A3019C537482}" type="slidenum">
              <a:rPr lang="sv-SE" noProof="0" smtClean="0"/>
              <a:pPr rtl="0"/>
              <a:t>10</a:t>
            </a:fld>
            <a:endParaRPr lang="sv-SE" noProof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E1FAFF1-A22E-0932-DD40-FC7FDEDEC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656" y="4265026"/>
            <a:ext cx="1302291" cy="1785115"/>
          </a:xfrm>
          <a:prstGeom prst="rect">
            <a:avLst/>
          </a:prstGeom>
        </p:spPr>
      </p:pic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56ADE288-90FD-BF95-46C5-22B378F5D6A1}"/>
              </a:ext>
            </a:extLst>
          </p:cNvPr>
          <p:cNvCxnSpPr/>
          <p:nvPr/>
        </p:nvCxnSpPr>
        <p:spPr>
          <a:xfrm>
            <a:off x="4057650" y="3280410"/>
            <a:ext cx="5440680" cy="79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82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DE4820-ACE8-FC71-5755-3794AD27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Vid tävlingen - Start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DB9AA7-730C-FA95-EA48-007167816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Deltagarna hämtar ut sin bricka. </a:t>
            </a:r>
            <a:br>
              <a:rPr lang="sv-SE"/>
            </a:br>
            <a:r>
              <a:rPr lang="sv-SE"/>
              <a:t>(vid flerdagarstävlingar kan deltagare behålla sin bricka och använda samma nummer.)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Brickor – start, A, B, C, D, E, 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Brickorna måste tömmas av deltagaren.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ID brickan används vid start och stopp för tidtagningen.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C5D3B2-1CAF-3765-215B-3A971749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20XX-02-04</a:t>
            </a:r>
          </a:p>
        </p:txBody>
      </p:sp>
      <p:pic>
        <p:nvPicPr>
          <p:cNvPr id="8" name="Platshållare för bild 7" descr="En bild som visar text, Pryttlar, kort, design&#10;&#10;Automatiskt genererad beskrivning">
            <a:extLst>
              <a:ext uri="{FF2B5EF4-FFF2-40B4-BE49-F238E27FC236}">
                <a16:creationId xmlns:a16="http://schemas.microsoft.com/office/drawing/2014/main" id="{0A40E007-9A84-F36F-9F18-49728AD6A3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0871" r="20871"/>
          <a:stretch/>
        </p:blipFill>
        <p:spPr>
          <a:xfrm>
            <a:off x="7850410" y="2403613"/>
            <a:ext cx="2545141" cy="3011696"/>
          </a:xfrm>
          <a:prstGeom prst="rect">
            <a:avLst/>
          </a:prstGeo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099B2F5-13E0-7CFC-A102-02C336FF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Toe Punch 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ED56B5-7589-CE31-D14D-8DC7EFF0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B7CBA4-B6F8-42AF-9F87-A3019C537482}" type="slidenum">
              <a:rPr lang="sv-SE" noProof="0" smtClean="0"/>
              <a:pPr rtl="0"/>
              <a:t>11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31329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E2B7A4-F1B5-7243-372E-4B9AD5F5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Under tävlingen.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518743-2D82-57AB-2430-6F55A04C5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De tävlande stämplar med brickorna på enheterna som sitter vid varje kontroll.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Enheten bör sitta på motsatta sidan av siktpunkten för att minimera risken för att andra ska se stämplingen.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Vid målgång stämplar man med ID brickan.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Med Toe-Punch behövs ingen funktionär vid målet.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07CEB8-D5FC-2B7C-E0CB-6C1ABF2B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20XX-02-04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AE8CF5-152B-834A-194B-6FEB17FE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Toe Punch 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99D264E-1943-014C-3D88-A9A860B5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B7CBA4-B6F8-42AF-9F87-A3019C537482}" type="slidenum">
              <a:rPr lang="sv-SE" noProof="0" smtClean="0"/>
              <a:pPr rtl="0"/>
              <a:t>12</a:t>
            </a:fld>
            <a:endParaRPr lang="sv-SE" noProof="0"/>
          </a:p>
        </p:txBody>
      </p:sp>
      <p:pic>
        <p:nvPicPr>
          <p:cNvPr id="10" name="Platshållare för bild 9" descr="En bild som visar utomhus, gräs, växt, vandra&#10;&#10;Automatiskt genererad beskrivning">
            <a:extLst>
              <a:ext uri="{FF2B5EF4-FFF2-40B4-BE49-F238E27FC236}">
                <a16:creationId xmlns:a16="http://schemas.microsoft.com/office/drawing/2014/main" id="{AC5050F3-F2D3-C0D0-7FBC-AA332762F9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54" b="54"/>
          <a:stretch/>
        </p:blipFill>
        <p:spPr>
          <a:xfrm>
            <a:off x="7227303" y="1204028"/>
            <a:ext cx="3459395" cy="4105656"/>
          </a:xfrm>
        </p:spPr>
      </p:pic>
    </p:spTree>
    <p:extLst>
      <p:ext uri="{BB962C8B-B14F-4D97-AF65-F5344CB8AC3E}">
        <p14:creationId xmlns:p14="http://schemas.microsoft.com/office/powerpoint/2010/main" val="1769361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19CF3A-CB49-6559-AAA1-1ED58DE6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Avläsning av brickor i </a:t>
            </a:r>
            <a:r>
              <a:rPr lang="sv-SE" err="1"/>
              <a:t>sekreteriat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C1FDD8-04AD-34AE-5460-EC27ADA48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Efter målgång kommer de tävlande till </a:t>
            </a:r>
            <a:r>
              <a:rPr lang="sv-SE" err="1"/>
              <a:t>sekreteriatet</a:t>
            </a:r>
            <a:r>
              <a:rPr lang="sv-SE"/>
              <a:t> för utläsning av brickor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En person för utläsning. </a:t>
            </a:r>
          </a:p>
          <a:p>
            <a:r>
              <a:rPr lang="sv-SE" err="1"/>
              <a:t>Appen</a:t>
            </a:r>
            <a:r>
              <a:rPr lang="sv-SE"/>
              <a:t>  - </a:t>
            </a:r>
            <a:r>
              <a:rPr lang="sv-SE" err="1"/>
              <a:t>Toepunch</a:t>
            </a:r>
            <a:r>
              <a:rPr lang="sv-SE"/>
              <a:t> </a:t>
            </a:r>
            <a:r>
              <a:rPr lang="sv-SE" err="1"/>
              <a:t>config</a:t>
            </a:r>
            <a:r>
              <a:rPr lang="sv-SE"/>
              <a:t> </a:t>
            </a:r>
            <a:r>
              <a:rPr lang="sv-SE" err="1"/>
              <a:t>tool</a:t>
            </a:r>
            <a:endParaRPr lang="sv-S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”REDING ANSWER”</a:t>
            </a:r>
          </a:p>
          <a:p>
            <a:pPr marL="971550" lvl="1" indent="-285750"/>
            <a:r>
              <a:rPr lang="sv-SE"/>
              <a:t>NFC läsare måste finnas</a:t>
            </a:r>
          </a:p>
          <a:p>
            <a:pPr marL="971550" lvl="1" indent="-285750"/>
            <a:r>
              <a:rPr lang="sv-SE"/>
              <a:t>Konfigurera tävlingen – tävlingsnumret från PreO-resultat</a:t>
            </a:r>
          </a:p>
          <a:p>
            <a:pPr marL="971550" lvl="1" indent="-285750"/>
            <a:r>
              <a:rPr lang="sv-SE"/>
              <a:t>Koppla printern via </a:t>
            </a:r>
            <a:r>
              <a:rPr lang="sv-SE" err="1"/>
              <a:t>bluetooth</a:t>
            </a:r>
            <a:endParaRPr lang="sv-SE"/>
          </a:p>
          <a:p>
            <a:pPr marL="285750" indent="-285750"/>
            <a:r>
              <a:rPr lang="sv-SE"/>
              <a:t>Efter avläsning läses allt in på PreO resultat sidan.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6090F5-0FCB-1651-A63C-CE0044D3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20XX-02-04</a:t>
            </a:r>
          </a:p>
        </p:txBody>
      </p:sp>
      <p:pic>
        <p:nvPicPr>
          <p:cNvPr id="13" name="Platshållare för bild 12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4E0E0211-3B93-C3FE-5E6E-768DD92F1F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0385" b="20385"/>
          <a:stretch/>
        </p:blipFill>
        <p:spPr/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2883D5-5007-074E-82A4-425EB9B6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Toe Punch 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F5FAB40-C6DD-DAA8-01C8-296AFD09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B7CBA4-B6F8-42AF-9F87-A3019C537482}" type="slidenum">
              <a:rPr lang="sv-SE" noProof="0" smtClean="0"/>
              <a:pPr rtl="0"/>
              <a:t>13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45909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3FB615-6D68-D0E2-BCD3-12AD7C58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Kontroll av 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2093F9-2256-2567-946D-93403DE9B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Via PreO resultat kontrolleras att svaren kommit 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Eventuella ändringar och justeringar av fel kan genomföras via ”Inmatning”</a:t>
            </a:r>
          </a:p>
          <a:p>
            <a:pPr marL="1028700" lvl="1" indent="-342900"/>
            <a:r>
              <a:rPr lang="sv-SE"/>
              <a:t>Klicka på namn</a:t>
            </a:r>
          </a:p>
          <a:p>
            <a:pPr marL="1028700" lvl="1" indent="-342900"/>
            <a:r>
              <a:rPr lang="sv-SE"/>
              <a:t>Justera ev. svar </a:t>
            </a:r>
          </a:p>
          <a:p>
            <a:pPr marL="1028700" lvl="1" indent="-342900"/>
            <a:r>
              <a:rPr lang="sv-SE"/>
              <a:t>Justera </a:t>
            </a:r>
            <a:r>
              <a:rPr lang="sv-SE" err="1"/>
              <a:t>ev</a:t>
            </a:r>
            <a:r>
              <a:rPr lang="sv-SE"/>
              <a:t> tider. </a:t>
            </a:r>
          </a:p>
          <a:p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F8B825-C007-3038-4B6B-EF6B1F19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20XX-02-04</a:t>
            </a:r>
          </a:p>
        </p:txBody>
      </p:sp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55E98B0D-0704-0600-613B-854647E900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391" r="9391"/>
          <a:stretch/>
        </p:blipFill>
        <p:spPr/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3D3A5C9-346B-566B-97EC-BF1941B3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Toe Punch 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5E3B191-BAF7-2D96-4862-9139F7F0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B7CBA4-B6F8-42AF-9F87-A3019C537482}" type="slidenum">
              <a:rPr lang="sv-SE" noProof="0" smtClean="0"/>
              <a:pPr rtl="0"/>
              <a:t>14</a:t>
            </a:fld>
            <a:endParaRPr lang="sv-SE" noProof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9CBAAFFF-DE92-748A-B869-34D847529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712" y="4158233"/>
            <a:ext cx="2543723" cy="22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6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57EA83-342E-A415-6F83-A11FE9E6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App</a:t>
            </a:r>
            <a:r>
              <a:rPr lang="sv-SE"/>
              <a:t> vid tidkontroll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D837FF-9C5C-96A2-991A-82947FCBC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Vid en tidkontroll kan man använda ANT-</a:t>
            </a:r>
            <a:r>
              <a:rPr lang="sv-SE" err="1"/>
              <a:t>appen</a:t>
            </a:r>
            <a:r>
              <a:rPr lang="sv-SE"/>
              <a:t> för registrering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Den hjälper funktionären med instruktioner, tidtagning och registrering av resultat.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Konfigurera enheten med rätt tävling och instruktioner.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F1C2B7-AEDB-B285-5CC5-A206A0DB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20XX-02-04</a:t>
            </a:r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D0FA8C26-ACD1-9B98-9E0F-D1BCEF2ACB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1121" b="11121"/>
          <a:stretch/>
        </p:blipFill>
        <p:spPr>
          <a:xfrm>
            <a:off x="8144648" y="2894008"/>
            <a:ext cx="1828408" cy="2181795"/>
          </a:xfrm>
          <a:prstGeom prst="rect">
            <a:avLst/>
          </a:prstGeo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F91C8E-5249-F44B-40DC-1F1F3F6B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Toe Punch 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DC5264-8B59-55D3-4AE5-9B022BE0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B7CBA4-B6F8-42AF-9F87-A3019C537482}" type="slidenum">
              <a:rPr lang="sv-SE" noProof="0" smtClean="0"/>
              <a:pPr rtl="0"/>
              <a:t>15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965565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57EA83-342E-A415-6F83-A11FE9E6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ANT konfigurering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D837FF-9C5C-96A2-991A-82947FCBC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Konfigurera </a:t>
            </a:r>
            <a:r>
              <a:rPr lang="sv-SE" err="1"/>
              <a:t>appen</a:t>
            </a:r>
            <a:r>
              <a:rPr lang="sv-SE"/>
              <a:t> (vid de tre punkterna , uppe höger)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Tävling.</a:t>
            </a:r>
          </a:p>
          <a:p>
            <a:pPr marL="1028700" lvl="1" indent="-342900"/>
            <a:r>
              <a:rPr lang="sv-SE"/>
              <a:t>Tävlings ID </a:t>
            </a:r>
          </a:p>
          <a:p>
            <a:pPr marL="1028700" lvl="1" indent="-342900"/>
            <a:r>
              <a:rPr lang="sv-SE" err="1"/>
              <a:t>Appens</a:t>
            </a:r>
            <a:r>
              <a:rPr lang="sv-SE"/>
              <a:t> läge – TC/funktionär</a:t>
            </a:r>
          </a:p>
          <a:p>
            <a:pPr marL="1028700" lvl="1" indent="-342900"/>
            <a:r>
              <a:rPr lang="sv-SE"/>
              <a:t>Identifiering av tävlande Med ID eller Namn</a:t>
            </a:r>
          </a:p>
          <a:p>
            <a:pPr marL="1028700" lvl="1" indent="-342900"/>
            <a:r>
              <a:rPr lang="sv-SE"/>
              <a:t>Anvisningar för tävlande. </a:t>
            </a:r>
          </a:p>
          <a:p>
            <a:pPr marL="342900" indent="-342900"/>
            <a:r>
              <a:rPr lang="sv-SE"/>
              <a:t>FÄRDIG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F1C2B7-AEDB-B285-5CC5-A206A0DB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20XX-02-04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F91C8E-5249-F44B-40DC-1F1F3F6B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Toe Punch 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DC5264-8B59-55D3-4AE5-9B022BE0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B7CBA4-B6F8-42AF-9F87-A3019C537482}" type="slidenum">
              <a:rPr lang="sv-SE" noProof="0" smtClean="0"/>
              <a:pPr rtl="0"/>
              <a:t>16</a:t>
            </a:fld>
            <a:endParaRPr lang="sv-SE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FC8EF871-433F-E85F-FDE2-5C3D4800A7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1" name="Platshållare för bild 7" descr="En bild som visar klocka, clipart&#10;&#10;Automatiskt genererad beskrivning">
            <a:extLst>
              <a:ext uri="{FF2B5EF4-FFF2-40B4-BE49-F238E27FC236}">
                <a16:creationId xmlns:a16="http://schemas.microsoft.com/office/drawing/2014/main" id="{C66161FF-8B8A-0397-21C3-5C23E5D70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1" b="11121"/>
          <a:stretch/>
        </p:blipFill>
        <p:spPr>
          <a:xfrm>
            <a:off x="8144648" y="2894008"/>
            <a:ext cx="1828408" cy="2181795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644755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57EA83-342E-A415-6F83-A11FE9E6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7299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ANT </a:t>
            </a:r>
            <a:r>
              <a:rPr lang="en-US" err="1"/>
              <a:t>konfigurering</a:t>
            </a:r>
            <a:r>
              <a:rPr lang="en-US"/>
              <a:t> av tidkontroll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D837FF-9C5C-96A2-991A-82947FCBC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3375210" cy="376770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Antal skärmar</a:t>
            </a:r>
          </a:p>
          <a:p>
            <a:pPr marL="342900"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Ev falska</a:t>
            </a:r>
          </a:p>
          <a:p>
            <a:pPr marL="342900"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Antal uppgifter</a:t>
            </a:r>
          </a:p>
          <a:p>
            <a:pPr marL="342900"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Total max tid </a:t>
            </a:r>
          </a:p>
          <a:p>
            <a:pPr marL="342900"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Varnings tid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F1C2B7-AEDB-B285-5CC5-A206A0DB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cap="all" noProof="0"/>
              <a:t>20XX-02-04</a:t>
            </a:r>
          </a:p>
        </p:txBody>
      </p:sp>
      <p:pic>
        <p:nvPicPr>
          <p:cNvPr id="14" name="Platshållare för bild 13" descr="En bild som visar text, skärmbild, programvara, skärm&#10;&#10;Automatiskt genererad beskrivning">
            <a:extLst>
              <a:ext uri="{FF2B5EF4-FFF2-40B4-BE49-F238E27FC236}">
                <a16:creationId xmlns:a16="http://schemas.microsoft.com/office/drawing/2014/main" id="{B90A47DE-B292-5AAB-7B97-1D78AC0C08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611" t="-2662" r="6187" b="-5296"/>
          <a:stretch/>
        </p:blipFill>
        <p:spPr>
          <a:xfrm>
            <a:off x="4971829" y="2130771"/>
            <a:ext cx="5657090" cy="3870621"/>
          </a:xfrm>
          <a:prstGeom prst="rect">
            <a:avLst/>
          </a:prstGeo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F91C8E-5249-F44B-40DC-1F1F3F6B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kern="1200" cap="all" spc="300" baseline="0" noProof="0" dirty="0">
                <a:latin typeface="+mn-lt"/>
                <a:ea typeface="+mn-ea"/>
                <a:cs typeface="+mn-cs"/>
              </a:rPr>
              <a:t>Toe</a:t>
            </a:r>
            <a:r>
              <a:rPr lang="en-US" sz="1050" b="1" kern="1200" cap="all" spc="300" baseline="0" noProof="0" dirty="0">
                <a:latin typeface="+mn-lt"/>
                <a:ea typeface="+mn-ea"/>
                <a:cs typeface="+mn-cs"/>
              </a:rPr>
              <a:t> </a:t>
            </a:r>
            <a:r>
              <a:rPr lang="en-US" sz="1050" kern="1200" cap="all" spc="300" baseline="0" noProof="0" dirty="0">
                <a:latin typeface="+mn-lt"/>
                <a:ea typeface="+mn-ea"/>
                <a:cs typeface="+mn-cs"/>
              </a:rPr>
              <a:t>Punch</a:t>
            </a:r>
            <a:r>
              <a:rPr lang="en-US" sz="1050" b="1" kern="1200" cap="all" spc="300" baseline="0" noProof="0" dirty="0">
                <a:latin typeface="+mn-lt"/>
                <a:ea typeface="+mn-ea"/>
                <a:cs typeface="+mn-cs"/>
              </a:rPr>
              <a:t> </a:t>
            </a:r>
            <a:r>
              <a:rPr lang="en-US" sz="1050" kern="1200" cap="all" spc="300" baseline="0" noProof="0" dirty="0">
                <a:latin typeface="+mn-lt"/>
                <a:ea typeface="+mn-ea"/>
                <a:cs typeface="+mn-cs"/>
              </a:rPr>
              <a:t>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DC5264-8B59-55D3-4AE5-9B022BE0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B7CBA4-B6F8-42AF-9F87-A3019C537482}" type="slidenum">
              <a:rPr lang="en-US" noProof="0" smtClean="0"/>
              <a:pPr>
                <a:spcAft>
                  <a:spcPts val="600"/>
                </a:spcAft>
              </a:pPr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6485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57EA83-342E-A415-6F83-A11FE9E6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ANT konfigurering Tempotävling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D837FF-9C5C-96A2-991A-82947FCBC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Konfigurera </a:t>
            </a:r>
            <a:r>
              <a:rPr lang="sv-SE" err="1"/>
              <a:t>appen</a:t>
            </a:r>
            <a:r>
              <a:rPr lang="sv-SE"/>
              <a:t> (vid de tre punkterna , uppe höger)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Tävling.</a:t>
            </a:r>
          </a:p>
          <a:p>
            <a:pPr marL="1028700" lvl="1" indent="-342900"/>
            <a:r>
              <a:rPr lang="sv-SE"/>
              <a:t>Tävlings ID </a:t>
            </a:r>
          </a:p>
          <a:p>
            <a:pPr marL="1028700" lvl="1" indent="-342900"/>
            <a:r>
              <a:rPr lang="sv-SE" err="1"/>
              <a:t>Appens</a:t>
            </a:r>
            <a:r>
              <a:rPr lang="sv-SE"/>
              <a:t> läge – TC/funktionär</a:t>
            </a:r>
          </a:p>
          <a:p>
            <a:pPr marL="1028700" lvl="1" indent="-342900"/>
            <a:r>
              <a:rPr lang="sv-SE"/>
              <a:t>Identifiering av tävlande Med ID eller Namn</a:t>
            </a:r>
          </a:p>
          <a:p>
            <a:pPr marL="1028700" lvl="1" indent="-342900"/>
            <a:r>
              <a:rPr lang="sv-SE"/>
              <a:t>Anvisningar för tävlande. </a:t>
            </a:r>
          </a:p>
          <a:p>
            <a:pPr marL="342900" indent="-342900"/>
            <a:r>
              <a:rPr lang="sv-SE"/>
              <a:t>FÄRDIG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Konfigurera enheten för den station den ska tillhöra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F1C2B7-AEDB-B285-5CC5-A206A0DB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20XX-02-04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F91C8E-5249-F44B-40DC-1F1F3F6B2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Toe Punch 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DC5264-8B59-55D3-4AE5-9B022BE0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B7CBA4-B6F8-42AF-9F87-A3019C537482}" type="slidenum">
              <a:rPr lang="sv-SE" noProof="0" smtClean="0"/>
              <a:pPr rtl="0"/>
              <a:t>18</a:t>
            </a:fld>
            <a:endParaRPr lang="sv-SE" noProof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D3A8E2F-C643-A1A0-5C2C-D0F1BE3572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1" name="Platshållare för bild 7" descr="En bild som visar klocka, clipart&#10;&#10;Automatiskt genererad beskrivning">
            <a:extLst>
              <a:ext uri="{FF2B5EF4-FFF2-40B4-BE49-F238E27FC236}">
                <a16:creationId xmlns:a16="http://schemas.microsoft.com/office/drawing/2014/main" id="{AB01A299-6B9A-202E-8930-0F9A012CC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1" b="11121"/>
          <a:stretch/>
        </p:blipFill>
        <p:spPr>
          <a:xfrm>
            <a:off x="8144648" y="2894008"/>
            <a:ext cx="1828408" cy="2181795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122790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42DD4A-4690-8DFF-5316-D7CF10D13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Prova och testa.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61F841-00AF-090A-19D3-22721C290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Det finns många olika inställningar.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Instruktioner för funktionär vad den ska säga. </a:t>
            </a:r>
            <a:endParaRPr lang="sv-SE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Instruktioner och hjälp finns i </a:t>
            </a:r>
            <a:r>
              <a:rPr lang="sv-SE" err="1"/>
              <a:t>apparna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Kontrollera och testa innan.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Övriga frågor. </a:t>
            </a:r>
            <a:endParaRPr lang="sv-SE" dirty="0">
              <a:cs typeface="Calibri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FA2DB8-A28F-CA6B-49C1-672A601F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20XX-02-04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84C3B998-567A-B918-05DE-B280E01E7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A4ADBB9-CC93-B2A3-6A25-85BB70F7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Toe Punch system</a:t>
            </a:r>
            <a:endParaRPr lang="sv-SE" dirty="0">
              <a:cs typeface="Calibri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2D9E5AD-2D6E-8970-3D8D-DDBC65CF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B7CBA4-B6F8-42AF-9F87-A3019C537482}" type="slidenum">
              <a:rPr lang="sv-SE" noProof="0" smtClean="0"/>
              <a:pPr rtl="0"/>
              <a:t>19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99340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84B2B35-06F8-4F5C-A618-6002214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1"/>
              <a:t>Toe – Punch stämplingssystem</a:t>
            </a:r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26392955-6557-4ED6-B174-E9F9D52D2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351"/>
            <a:ext cx="6025116" cy="38171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en-US" noProof="1"/>
              <a:t>Program</a:t>
            </a:r>
            <a:endParaRPr lang="sv-SE" dirty="0"/>
          </a:p>
          <a:p>
            <a:pPr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noProof="1"/>
              <a:t>Toe-Punch material</a:t>
            </a:r>
            <a:endParaRPr lang="en-US" noProof="1">
              <a:cs typeface="Calibri"/>
            </a:endParaRPr>
          </a:p>
          <a:p>
            <a:pPr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noProof="1"/>
              <a:t>Programvaror</a:t>
            </a:r>
            <a:endParaRPr lang="en-US" noProof="1">
              <a:cs typeface="Calibri"/>
            </a:endParaRPr>
          </a:p>
          <a:p>
            <a:pPr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noProof="1"/>
              <a:t>PreO resultat – Sätta upp tävlingen</a:t>
            </a:r>
            <a:endParaRPr lang="en-US" noProof="1">
              <a:cs typeface="Calibri"/>
            </a:endParaRPr>
          </a:p>
          <a:p>
            <a:pPr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noProof="1"/>
              <a:t>Planera tävlingsbanan</a:t>
            </a:r>
            <a:endParaRPr lang="en-US" noProof="1">
              <a:cs typeface="Calibri"/>
            </a:endParaRPr>
          </a:p>
          <a:p>
            <a:pPr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noProof="1"/>
              <a:t>Konfigurera stämplingsenheter.</a:t>
            </a:r>
            <a:endParaRPr lang="en-US" noProof="1">
              <a:cs typeface="Calibri"/>
            </a:endParaRPr>
          </a:p>
          <a:p>
            <a:pPr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noProof="1"/>
              <a:t>Hantera ID brickor för tävlande. </a:t>
            </a:r>
            <a:endParaRPr lang="en-US" noProof="1">
              <a:cs typeface="Calibri"/>
            </a:endParaRPr>
          </a:p>
          <a:p>
            <a:pPr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noProof="1">
                <a:cs typeface="Calibri"/>
              </a:rPr>
              <a:t>ANT - app för tid och tempofunktionär</a:t>
            </a:r>
          </a:p>
          <a:p>
            <a:pPr indent="-228600">
              <a:lnSpc>
                <a:spcPct val="140000"/>
              </a:lnSpc>
              <a:buChar char="•"/>
            </a:pPr>
            <a:endParaRPr lang="en-US" noProof="1">
              <a:cs typeface="Calibri"/>
            </a:endParaRPr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CBBB7DCC-419E-4462-B49C-E0F2281E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 cap="all" noProof="1">
                <a:ea typeface="+mn-lt"/>
                <a:cs typeface="+mn-lt"/>
              </a:rPr>
              <a:t>Toe Punch system</a:t>
            </a:r>
            <a:endParaRPr lang="sv-SE">
              <a:ea typeface="+mn-ea"/>
              <a:cs typeface="+mn-cs"/>
            </a:endParaRP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206A6756-4AD0-48B1-A2A6-221571B1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B5BC9EA-4FEE-444B-92CE-4488B20DCBA7}" type="slidenum">
              <a:rPr lang="en-US" noProof="1" smtClean="0"/>
              <a:pPr>
                <a:spcAft>
                  <a:spcPts val="600"/>
                </a:spcAft>
              </a:pPr>
              <a:t>2</a:t>
            </a:fld>
            <a:endParaRPr lang="en-US" noProof="1"/>
          </a:p>
        </p:txBody>
      </p:sp>
      <p:pic>
        <p:nvPicPr>
          <p:cNvPr id="4" name="Bildobjekt 3" descr="En bild som visar text, pryl, Mobiltelefon, Elektronisk enhet&#10;&#10;Automatiskt genererad beskrivning">
            <a:extLst>
              <a:ext uri="{FF2B5EF4-FFF2-40B4-BE49-F238E27FC236}">
                <a16:creationId xmlns:a16="http://schemas.microsoft.com/office/drawing/2014/main" id="{7B133617-B01D-2398-60A2-079C231C0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332" y="1905964"/>
            <a:ext cx="2743200" cy="2451970"/>
          </a:xfrm>
          <a:prstGeom prst="rect">
            <a:avLst/>
          </a:prstGeom>
        </p:spPr>
      </p:pic>
      <p:pic>
        <p:nvPicPr>
          <p:cNvPr id="5" name="Bildobjekt 4" descr="En bild som visar text, Pryttlar, kort, design&#10;&#10;Automatiskt genererad beskrivning">
            <a:extLst>
              <a:ext uri="{FF2B5EF4-FFF2-40B4-BE49-F238E27FC236}">
                <a16:creationId xmlns:a16="http://schemas.microsoft.com/office/drawing/2014/main" id="{D0E0ED97-02FF-AFBA-2CD1-E378C4717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128" y="4142245"/>
            <a:ext cx="27051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6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8C58F-889C-059A-FD01-D2E38053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Martin Fredholm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3EA385-2731-C498-E893-AE9975630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SOFT </a:t>
            </a:r>
            <a:r>
              <a:rPr lang="en-US" err="1"/>
              <a:t>stöd</a:t>
            </a:r>
            <a:r>
              <a:rPr lang="en-US"/>
              <a:t> </a:t>
            </a:r>
            <a:r>
              <a:rPr lang="en-US" err="1"/>
              <a:t>och</a:t>
            </a:r>
            <a:r>
              <a:rPr lang="en-US"/>
              <a:t> </a:t>
            </a:r>
            <a:r>
              <a:rPr lang="en-US" err="1"/>
              <a:t>kontakt</a:t>
            </a:r>
            <a:r>
              <a:rPr lang="en-US"/>
              <a:t> om Toe-punch</a:t>
            </a:r>
          </a:p>
          <a:p>
            <a:pPr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Martin Fredholm  - </a:t>
            </a:r>
            <a:r>
              <a:rPr lang="en-US">
                <a:hlinkClick r:id="rId2"/>
              </a:rPr>
              <a:t>martin.fredholm@telia.com</a:t>
            </a:r>
            <a:endParaRPr lang="en-US"/>
          </a:p>
          <a:p>
            <a:pPr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Tel - </a:t>
            </a:r>
            <a:r>
              <a:rPr lang="en-US">
                <a:effectLst/>
              </a:rPr>
              <a:t>0701 - 73 15 69</a:t>
            </a:r>
          </a:p>
          <a:p>
            <a:pPr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err="1"/>
              <a:t>PreO</a:t>
            </a:r>
            <a:r>
              <a:rPr lang="en-US"/>
              <a:t> </a:t>
            </a:r>
            <a:r>
              <a:rPr lang="en-US" err="1"/>
              <a:t>Resultat</a:t>
            </a:r>
            <a:r>
              <a:rPr lang="en-US"/>
              <a:t>  -  </a:t>
            </a:r>
            <a:r>
              <a:rPr lang="en-US">
                <a:hlinkClick r:id="rId3"/>
              </a:rPr>
              <a:t>www.preoresultat.se</a:t>
            </a:r>
            <a:r>
              <a:rPr lang="en-US"/>
              <a:t>  </a:t>
            </a:r>
          </a:p>
          <a:p>
            <a:pPr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/>
              <a:t>Boka </a:t>
            </a:r>
            <a:r>
              <a:rPr lang="en-US" err="1"/>
              <a:t>användningen</a:t>
            </a:r>
            <a:r>
              <a:rPr lang="en-US"/>
              <a:t> av Toe-punch med </a:t>
            </a:r>
            <a:r>
              <a:rPr lang="en-US" err="1"/>
              <a:t>honom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26F34D-2505-25EE-6042-9DEFFCD8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cap="all" noProof="0"/>
              <a:t>20XX-02-04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6F0251-98E8-476F-F044-5D857B8E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 kern="1200" cap="all" spc="300" baseline="0" noProof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Toe Punch system</a:t>
            </a:r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B34D8DD-F2CE-E671-F5BF-A52A2482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CBA4-B6F8-42AF-9F87-A3019C537482}" type="slidenum">
              <a:rPr lang="sv-SE" noProof="0" smtClean="0"/>
              <a:pPr rtl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01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7C69DD-CE2C-DCB4-1992-AB892EE1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Material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3E143A-12EB-9329-426E-8220326FC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dirty="0" err="1"/>
              <a:t>Toe</a:t>
            </a:r>
            <a:r>
              <a:rPr lang="sv-SE" dirty="0"/>
              <a:t>-Punch material som SOFT har för uthyrning.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Enheter 40st (kodsiffror 31- )</a:t>
            </a:r>
            <a:endParaRPr lang="sv-SE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ID brickor nr 1001-1200</a:t>
            </a:r>
            <a:endParaRPr lang="sv-SE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Bluetooth skrivare</a:t>
            </a:r>
            <a:endParaRPr lang="sv-SE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Utsättningspinnar med hållare</a:t>
            </a:r>
            <a:endParaRPr lang="sv-SE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Programmerings brickor</a:t>
            </a:r>
            <a:endParaRPr lang="sv-SE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cs typeface="Calibri"/>
              </a:rPr>
              <a:t>Utvecklat i </a:t>
            </a:r>
            <a:r>
              <a:rPr lang="sv-SE" dirty="0" err="1">
                <a:cs typeface="Calibri"/>
              </a:rPr>
              <a:t>tjeckien</a:t>
            </a:r>
            <a:r>
              <a:rPr lang="sv-SE" dirty="0">
                <a:cs typeface="Calibri"/>
              </a:rPr>
              <a:t>, Libor </a:t>
            </a:r>
            <a:r>
              <a:rPr lang="sv-SE" dirty="0" err="1">
                <a:cs typeface="Calibri"/>
              </a:rPr>
              <a:t>Forst</a:t>
            </a:r>
            <a:endParaRPr lang="sv-SE">
              <a:cs typeface="Calibri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E0CF55-BC39-BB2D-FCF9-AAEB55D5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20XX-02-04</a:t>
            </a:r>
          </a:p>
        </p:txBody>
      </p:sp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0DF0BDDD-3EF1-854A-C556-7B46A08B2A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701" r="8701"/>
          <a:stretch/>
        </p:blipFill>
        <p:spPr/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D6FE001-24A1-3D8B-DDE6-BA96C6208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Toe Punch 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FDE3AEC-C9A2-5758-D305-08ED67A48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B7CBA4-B6F8-42AF-9F87-A3019C537482}" type="slidenum">
              <a:rPr lang="sv-SE" noProof="0" smtClean="0"/>
              <a:pPr rtl="0"/>
              <a:t>4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11865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B28DBB-187E-6116-C6C9-95E03D97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Programvaror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FBC60A-2AB3-6C23-672C-1DA5793BE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Inloggning</a:t>
            </a:r>
            <a:r>
              <a:rPr lang="en-US" dirty="0"/>
              <a:t> till PreOresultat.se</a:t>
            </a:r>
          </a:p>
          <a:p>
            <a:pPr marL="342900"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Skaffa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inloggning</a:t>
            </a:r>
            <a:r>
              <a:rPr lang="en-US" dirty="0"/>
              <a:t> till PreOresultat.se </a:t>
            </a:r>
          </a:p>
          <a:p>
            <a:pPr marL="1028700" lvl="1"/>
            <a:r>
              <a:rPr lang="en-US" dirty="0"/>
              <a:t>Martin Fredholm</a:t>
            </a:r>
          </a:p>
          <a:p>
            <a:pPr marL="342900" indent="-2286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dirty="0"/>
              <a:t>Ladda hem </a:t>
            </a:r>
            <a:r>
              <a:rPr lang="en-US" dirty="0" err="1"/>
              <a:t>appar</a:t>
            </a:r>
            <a:r>
              <a:rPr lang="en-US" dirty="0"/>
              <a:t>. (</a:t>
            </a:r>
            <a:r>
              <a:rPr lang="en-US" dirty="0" err="1"/>
              <a:t>obs</a:t>
            </a:r>
            <a:r>
              <a:rPr lang="en-US" dirty="0"/>
              <a:t>! </a:t>
            </a:r>
            <a:r>
              <a:rPr lang="en-US" dirty="0" err="1"/>
              <a:t>Adroid</a:t>
            </a:r>
            <a:r>
              <a:rPr lang="en-US" dirty="0"/>
              <a:t> </a:t>
            </a:r>
            <a:r>
              <a:rPr lang="en-US" dirty="0" err="1"/>
              <a:t>telefoner</a:t>
            </a:r>
            <a:r>
              <a:rPr lang="en-US" dirty="0"/>
              <a:t>/Padda)</a:t>
            </a:r>
          </a:p>
          <a:p>
            <a:pPr marL="1028700" lvl="1"/>
            <a:r>
              <a:rPr lang="en-US" dirty="0"/>
              <a:t>ANT version 4.11.3       </a:t>
            </a:r>
            <a:r>
              <a:rPr lang="en-US" dirty="0">
                <a:hlinkClick r:id="rId2"/>
              </a:rPr>
              <a:t>www.http://ant.yq.cz</a:t>
            </a:r>
            <a:endParaRPr lang="en-US" dirty="0"/>
          </a:p>
          <a:p>
            <a:pPr marL="1028700" lvl="1"/>
            <a:r>
              <a:rPr lang="en-US" dirty="0" err="1"/>
              <a:t>ToePunch</a:t>
            </a:r>
            <a:r>
              <a:rPr lang="en-US" dirty="0"/>
              <a:t> </a:t>
            </a:r>
            <a:r>
              <a:rPr lang="en-US" dirty="0" err="1"/>
              <a:t>configurering</a:t>
            </a:r>
            <a:r>
              <a:rPr lang="en-US" dirty="0"/>
              <a:t>  </a:t>
            </a:r>
            <a:r>
              <a:rPr lang="sv-SE" dirty="0">
                <a:hlinkClick r:id="rId3"/>
              </a:rPr>
              <a:t>ToePunch (yq.cz)</a:t>
            </a:r>
            <a:endParaRPr lang="sv-SE" dirty="0"/>
          </a:p>
          <a:p>
            <a:pPr marL="1371600" lvl="1" indent="-342900"/>
            <a:r>
              <a:rPr lang="en-US" dirty="0" err="1"/>
              <a:t>ToePunch</a:t>
            </a:r>
            <a:r>
              <a:rPr lang="en-US" dirty="0"/>
              <a:t> config Tool. (1.0.4.906) </a:t>
            </a:r>
          </a:p>
          <a:p>
            <a:pPr marL="1371600" lvl="1" indent="-342900"/>
            <a:r>
              <a:rPr lang="sv-SE" b="0" i="0" dirty="0">
                <a:effectLst/>
                <a:latin typeface="Segoe UI"/>
                <a:cs typeface="Segoe UI"/>
                <a:hlinkClick r:id="rId4"/>
              </a:rPr>
              <a:t>https://preoresultat.se/filer/toe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6C4573-BA56-CEB9-48E6-6524B65A6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cap="all" noProof="0"/>
              <a:t>20XX-02-04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D4694-80C1-EFA3-C970-2B141987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 kern="1200" cap="all" spc="300" baseline="0" noProof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Toe Punch 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456DBB7-4D48-15B4-1B00-E7B3684D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B7CBA4-B6F8-42AF-9F87-A3019C537482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10A708F-01DE-3234-E75C-BF24B122A7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22" r="1" b="9153"/>
          <a:stretch/>
        </p:blipFill>
        <p:spPr>
          <a:xfrm>
            <a:off x="8205080" y="2863158"/>
            <a:ext cx="1743895" cy="20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2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5F3F3E-8083-01C4-10DF-F6178AC0C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PreO Resultat - lägga upp en tävling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63D27C-7632-26BC-EE78-1DCC4D4AD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Logga in och skapa ny tävling. </a:t>
            </a:r>
          </a:p>
          <a:p>
            <a:pPr marL="1028700" lvl="1" indent="-342900"/>
            <a:r>
              <a:rPr lang="sv-SE"/>
              <a:t>Tävlings ID  (ex: 100492)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Administration</a:t>
            </a:r>
          </a:p>
          <a:p>
            <a:pPr marL="1028700" lvl="1" indent="-342900"/>
            <a:r>
              <a:rPr lang="sv-SE"/>
              <a:t>Importerar klasser och anmälningar från Eventor.</a:t>
            </a:r>
          </a:p>
          <a:p>
            <a:pPr marL="1028700" lvl="1" indent="-342900"/>
            <a:r>
              <a:rPr lang="sv-SE" b="1"/>
              <a:t>Redigerar klasser och lägger upp ”tävlingen”</a:t>
            </a:r>
          </a:p>
          <a:p>
            <a:pPr marL="1028700" lvl="1" indent="-342900"/>
            <a:r>
              <a:rPr lang="sv-SE"/>
              <a:t>Lottar klasser</a:t>
            </a:r>
          </a:p>
          <a:p>
            <a:pPr marL="1028700" lvl="1" indent="-342900"/>
            <a:r>
              <a:rPr lang="sv-SE"/>
              <a:t>Redigerar klasser och deltagare.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28E709-5F7D-D077-2CD3-7962C6BD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20XX-02-04</a:t>
            </a:r>
          </a:p>
        </p:txBody>
      </p:sp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48500C01-9084-82A6-A121-046EB35490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608" r="8608"/>
          <a:stretch/>
        </p:blipFill>
        <p:spPr>
          <a:xfrm>
            <a:off x="7329837" y="1996206"/>
            <a:ext cx="3171339" cy="3758607"/>
          </a:xfr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0A2458F-03E3-6148-F06A-D64DE0E7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Toe Punch 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F64F7A-A54A-DAC1-75F1-6D31B3DF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B7CBA4-B6F8-42AF-9F87-A3019C537482}" type="slidenum">
              <a:rPr lang="sv-SE" noProof="0" smtClean="0"/>
              <a:pPr rtl="0"/>
              <a:t>6</a:t>
            </a:fld>
            <a:endParaRPr lang="sv-SE" noProof="0"/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24AE4DB9-18A8-72BA-F71B-2A44F83101BE}"/>
              </a:ext>
            </a:extLst>
          </p:cNvPr>
          <p:cNvCxnSpPr/>
          <p:nvPr/>
        </p:nvCxnSpPr>
        <p:spPr>
          <a:xfrm flipV="1">
            <a:off x="5169274" y="2400300"/>
            <a:ext cx="4936627" cy="609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1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34E482-B7A9-CCE9-48E7-D9F9FD9A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PreO Resultat – Redigera klass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AF4CBB-D903-D170-2D6F-5C1384E74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41" y="1947630"/>
            <a:ext cx="5936050" cy="3804896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err="1"/>
              <a:t>Här</a:t>
            </a:r>
            <a:r>
              <a:rPr lang="en-US" dirty="0"/>
              <a:t> </a:t>
            </a:r>
            <a:r>
              <a:rPr lang="en-US" err="1"/>
              <a:t>finns</a:t>
            </a:r>
            <a:r>
              <a:rPr lang="en-US" dirty="0"/>
              <a:t> </a:t>
            </a:r>
            <a:r>
              <a:rPr lang="en-US" err="1"/>
              <a:t>flera</a:t>
            </a:r>
            <a:r>
              <a:rPr lang="en-US" dirty="0"/>
              <a:t> </a:t>
            </a:r>
            <a:r>
              <a:rPr lang="en-US" err="1"/>
              <a:t>olika</a:t>
            </a:r>
            <a:r>
              <a:rPr lang="en-US" dirty="0"/>
              <a:t> </a:t>
            </a:r>
            <a:r>
              <a:rPr lang="en-US" err="1"/>
              <a:t>inställningar</a:t>
            </a:r>
            <a:r>
              <a:rPr lang="en-US" dirty="0"/>
              <a:t>. De </a:t>
            </a:r>
            <a:r>
              <a:rPr lang="en-US" err="1"/>
              <a:t>flesta</a:t>
            </a:r>
            <a:r>
              <a:rPr lang="en-US" dirty="0"/>
              <a:t> </a:t>
            </a:r>
            <a:r>
              <a:rPr lang="en-US" err="1"/>
              <a:t>intuitiva</a:t>
            </a:r>
            <a:r>
              <a:rPr lang="en-US" dirty="0"/>
              <a:t>.</a:t>
            </a:r>
            <a:endParaRPr lang="en-US">
              <a:cs typeface="Calibri"/>
            </a:endParaRPr>
          </a:p>
          <a:p>
            <a:pPr>
              <a:lnSpc>
                <a:spcPct val="130000"/>
              </a:lnSpc>
            </a:pPr>
            <a:r>
              <a:rPr lang="en-US" err="1"/>
              <a:t>Viktiga</a:t>
            </a:r>
            <a:r>
              <a:rPr lang="en-US" dirty="0"/>
              <a:t>:</a:t>
            </a:r>
            <a:endParaRPr lang="en-US">
              <a:cs typeface="Calibri"/>
            </a:endParaRPr>
          </a:p>
          <a:p>
            <a:pPr marL="34290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err="1"/>
              <a:t>Typ</a:t>
            </a:r>
            <a:r>
              <a:rPr lang="en-US" dirty="0"/>
              <a:t> av start – </a:t>
            </a:r>
            <a:r>
              <a:rPr lang="en-US" err="1"/>
              <a:t>Tidstart</a:t>
            </a:r>
            <a:r>
              <a:rPr lang="en-US" dirty="0"/>
              <a:t>/</a:t>
            </a:r>
            <a:r>
              <a:rPr lang="en-US" err="1"/>
              <a:t>Köstart</a:t>
            </a:r>
            <a:r>
              <a:rPr lang="en-US" dirty="0"/>
              <a:t> </a:t>
            </a:r>
            <a:r>
              <a:rPr lang="en-US" err="1"/>
              <a:t>beroende</a:t>
            </a:r>
            <a:r>
              <a:rPr lang="en-US" dirty="0"/>
              <a:t> </a:t>
            </a:r>
            <a:r>
              <a:rPr lang="en-US" err="1"/>
              <a:t>på</a:t>
            </a:r>
            <a:r>
              <a:rPr lang="en-US" dirty="0"/>
              <a:t> om </a:t>
            </a:r>
            <a:r>
              <a:rPr lang="en-US" err="1"/>
              <a:t>Tidkontrollen</a:t>
            </a:r>
            <a:r>
              <a:rPr lang="en-US" dirty="0"/>
              <a:t> </a:t>
            </a:r>
            <a:r>
              <a:rPr lang="en-US" err="1"/>
              <a:t>är</a:t>
            </a:r>
            <a:r>
              <a:rPr lang="en-US" dirty="0"/>
              <a:t> </a:t>
            </a:r>
            <a:r>
              <a:rPr lang="en-US" err="1"/>
              <a:t>före</a:t>
            </a:r>
            <a:r>
              <a:rPr lang="en-US" dirty="0"/>
              <a:t> </a:t>
            </a:r>
            <a:r>
              <a:rPr lang="en-US" err="1"/>
              <a:t>eller</a:t>
            </a:r>
            <a:r>
              <a:rPr lang="en-US" dirty="0"/>
              <a:t> </a:t>
            </a:r>
            <a:r>
              <a:rPr lang="en-US" err="1"/>
              <a:t>efter</a:t>
            </a:r>
            <a:r>
              <a:rPr lang="en-US" dirty="0"/>
              <a:t> </a:t>
            </a:r>
            <a:r>
              <a:rPr lang="en-US" err="1"/>
              <a:t>banan</a:t>
            </a:r>
            <a:r>
              <a:rPr lang="en-US" dirty="0"/>
              <a:t>  </a:t>
            </a:r>
            <a:endParaRPr lang="en-US">
              <a:cs typeface="Calibri"/>
            </a:endParaRPr>
          </a:p>
          <a:p>
            <a:pPr marL="34290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Maxtid</a:t>
            </a:r>
            <a:r>
              <a:rPr lang="en-US" dirty="0"/>
              <a:t> vid </a:t>
            </a:r>
            <a:r>
              <a:rPr lang="en-US" dirty="0" err="1"/>
              <a:t>tidkontroll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strafftid</a:t>
            </a:r>
            <a:r>
              <a:rPr lang="en-US" dirty="0"/>
              <a:t> – </a:t>
            </a:r>
            <a:r>
              <a:rPr lang="en-US" dirty="0" err="1"/>
              <a:t>kommer</a:t>
            </a:r>
            <a:r>
              <a:rPr lang="en-US" dirty="0"/>
              <a:t> till </a:t>
            </a:r>
            <a:r>
              <a:rPr lang="en-US" dirty="0" err="1"/>
              <a:t>appen</a:t>
            </a:r>
            <a:r>
              <a:rPr lang="en-US" dirty="0"/>
              <a:t> vid TK.</a:t>
            </a:r>
            <a:endParaRPr lang="en-US">
              <a:cs typeface="Calibri"/>
            </a:endParaRPr>
          </a:p>
          <a:p>
            <a:pPr marL="34290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Antal </a:t>
            </a:r>
            <a:r>
              <a:rPr lang="en-US" dirty="0" err="1"/>
              <a:t>kontroller</a:t>
            </a:r>
            <a:r>
              <a:rPr lang="en-US" dirty="0"/>
              <a:t> 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banan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err="1"/>
              <a:t>stopp</a:t>
            </a:r>
            <a:r>
              <a:rPr lang="en-US" dirty="0"/>
              <a:t>. </a:t>
            </a:r>
            <a:endParaRPr lang="en-US">
              <a:cs typeface="Calibri"/>
            </a:endParaRPr>
          </a:p>
          <a:p>
            <a:pPr marL="34290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Banans </a:t>
            </a:r>
            <a:r>
              <a:rPr lang="en-US" err="1"/>
              <a:t>kontroller</a:t>
            </a:r>
            <a:r>
              <a:rPr lang="en-US" dirty="0"/>
              <a:t> med </a:t>
            </a:r>
            <a:r>
              <a:rPr lang="en-US" err="1"/>
              <a:t>facit</a:t>
            </a:r>
            <a:r>
              <a:rPr lang="en-US" dirty="0"/>
              <a:t> </a:t>
            </a:r>
            <a:r>
              <a:rPr lang="en-US" err="1"/>
              <a:t>och</a:t>
            </a:r>
            <a:r>
              <a:rPr lang="en-US" dirty="0"/>
              <a:t> </a:t>
            </a:r>
            <a:r>
              <a:rPr lang="en-US" err="1"/>
              <a:t>kodsiffror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494F09-1FA2-8027-7E1E-0CFEB87B2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cap="all" noProof="0"/>
              <a:t>20XX-02-04</a:t>
            </a:r>
          </a:p>
        </p:txBody>
      </p:sp>
      <p:pic>
        <p:nvPicPr>
          <p:cNvPr id="9" name="Platshållare för bild 8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B5C5C98A-E6A9-4524-9434-6833C04728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16694" b="3"/>
          <a:stretch/>
        </p:blipFill>
        <p:spPr>
          <a:xfrm>
            <a:off x="6552241" y="2674545"/>
            <a:ext cx="4130491" cy="2814587"/>
          </a:xfrm>
          <a:prstGeom prst="rect">
            <a:avLst/>
          </a:prstGeo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F9EA46C-F3B6-74A5-164F-44CFAF54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 kern="1200" cap="all" spc="300" baseline="0" noProof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Toe Punch 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B6D6BB4-29D0-8338-02E0-0E204B7A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B7CBA4-B6F8-42AF-9F87-A3019C537482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466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0C684B-35EA-5663-89BF-145507E9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Flera klasser vid samma siktpunkt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73B995-EA1D-854A-708B-B7E38EC50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/>
              <a:t>När en bana har två eller flera kontroller från samma siktpunkt behövs samma antal enheter.</a:t>
            </a:r>
          </a:p>
          <a:p>
            <a:r>
              <a:rPr lang="sv-SE"/>
              <a:t>	ex. två enheter för Elit.</a:t>
            </a:r>
          </a:p>
          <a:p>
            <a:r>
              <a:rPr lang="sv-SE"/>
              <a:t>När flera banor har samma siktpunkt kommer bana A och B ha samma kodsiffra som Elitbanans enhet</a:t>
            </a:r>
          </a:p>
          <a:p>
            <a:r>
              <a:rPr lang="sv-SE"/>
              <a:t>	ex. A och B får samma kodsiffra som </a:t>
            </a:r>
            <a:br>
              <a:rPr lang="sv-SE"/>
            </a:br>
            <a:r>
              <a:rPr lang="sv-SE"/>
              <a:t> 	E14 eller E15.</a:t>
            </a:r>
          </a:p>
          <a:p>
            <a:r>
              <a:rPr lang="sv-SE"/>
              <a:t>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E93171-941B-7B96-0EAD-62869686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20XX-02-04</a:t>
            </a:r>
          </a:p>
        </p:txBody>
      </p:sp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CDCAE689-8280-5D95-8A58-B92A566D9E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921" b="1921"/>
          <a:stretch/>
        </p:blipFill>
        <p:spPr/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006D2FC-04D2-CEF3-1C51-3275665C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Toe Punch 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10C9BE8-0613-2A0C-33C1-F72CCB84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B7CBA4-B6F8-42AF-9F87-A3019C537482}" type="slidenum">
              <a:rPr lang="sv-SE" noProof="0" smtClean="0"/>
              <a:pPr rtl="0"/>
              <a:t>8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02321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DE4820-ACE8-FC71-5755-3794AD278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rtlCol="0" anchor="ctr">
            <a:normAutofit/>
          </a:bodyPr>
          <a:lstStyle/>
          <a:p>
            <a:r>
              <a:rPr lang="sv-SE"/>
              <a:t>Förbered enheterna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DB9AA7-730C-FA95-EA48-007167816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Enheterna är förberedda för Elit/A-bana från nr 31 och upp till 55.  </a:t>
            </a:r>
          </a:p>
          <a:p>
            <a:pPr marL="1028700" lvl="1" indent="-342900"/>
            <a:r>
              <a:rPr lang="sv-SE" sz="1800" dirty="0">
                <a:cs typeface="Calibri"/>
              </a:rPr>
              <a:t>Utgå alltid från Elitbana med K1=31, K2=32, K3=33 osv.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Om A-banan har andra kontroller får enheterna kompletteras med rätt märkning. </a:t>
            </a:r>
            <a:endParaRPr lang="sv-SE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Om en bana (c-banan) har egna kontroller används ett nytt nummer utanför Elit/A-banan. </a:t>
            </a:r>
            <a:endParaRPr lang="sv-SE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På lådan finns märklappar att använda.</a:t>
            </a:r>
            <a:endParaRPr lang="sv-SE" dirty="0">
              <a:cs typeface="Calibri"/>
            </a:endParaRPr>
          </a:p>
          <a:p>
            <a:pPr marL="1028700" lvl="1"/>
            <a:r>
              <a:rPr lang="sv-SE" sz="1800" dirty="0"/>
              <a:t>Dessa ska återställas enligt bild efteråt.</a:t>
            </a:r>
            <a:endParaRPr lang="sv-SE" sz="1800" dirty="0">
              <a:cs typeface="Calibri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C5D3B2-1CAF-3765-215B-3A971749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sv-SE" noProof="0"/>
              <a:t>20XX-02-04</a:t>
            </a:r>
          </a:p>
        </p:txBody>
      </p:sp>
      <p:pic>
        <p:nvPicPr>
          <p:cNvPr id="10" name="Platshållare för bild 9" descr="En bild som visar text, förbandslåda, inomhus, ask&#10;&#10;Automatiskt genererad beskrivning">
            <a:extLst>
              <a:ext uri="{FF2B5EF4-FFF2-40B4-BE49-F238E27FC236}">
                <a16:creationId xmlns:a16="http://schemas.microsoft.com/office/drawing/2014/main" id="{B4DDF156-A8D0-0541-7E6F-11D6075622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625" b="16625"/>
          <a:stretch/>
        </p:blipFill>
        <p:spPr/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099B2F5-13E0-7CFC-A102-02C336FF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sv-SE" noProof="0"/>
              <a:t>Toe Punch system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ED56B5-7589-CE31-D14D-8DC7EFF0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2B7CBA4-B6F8-42AF-9F87-A3019C537482}" type="slidenum">
              <a:rPr lang="sv-SE" noProof="0" smtClean="0"/>
              <a:pPr rtl="0"/>
              <a:t>9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646998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07BF10-CF7B-4768-919D-354C4FEDF0AA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8BA3AEB-0B6D-4F09-8EB6-86588D7AB1E7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73ADB9C-2137-454E-93EA-8050CA9AC5B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Bredbild</PresentationFormat>
  <Slides>19</Slides>
  <Notes>7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Office Theme</vt:lpstr>
      <vt:lpstr>Hantering av Toe Punch systemet  vid en PreO-tävling</vt:lpstr>
      <vt:lpstr>Toe – Punch stämplingssystem</vt:lpstr>
      <vt:lpstr>Martin Fredholm</vt:lpstr>
      <vt:lpstr>Material</vt:lpstr>
      <vt:lpstr>Programvaror</vt:lpstr>
      <vt:lpstr>PreO Resultat - lägga upp en tävling</vt:lpstr>
      <vt:lpstr>PreO Resultat – Redigera klass</vt:lpstr>
      <vt:lpstr>Flera klasser vid samma siktpunkt</vt:lpstr>
      <vt:lpstr>Förbered enheterna</vt:lpstr>
      <vt:lpstr>Före tävlingen – konfigurera enheter</vt:lpstr>
      <vt:lpstr>Vid tävlingen - Start</vt:lpstr>
      <vt:lpstr>Under tävlingen. </vt:lpstr>
      <vt:lpstr>Avläsning av brickor i sekreteriat</vt:lpstr>
      <vt:lpstr>Kontroll av resultat</vt:lpstr>
      <vt:lpstr>App vid tidkontroll</vt:lpstr>
      <vt:lpstr>ANT konfigurering </vt:lpstr>
      <vt:lpstr>ANT konfigurering av tidkontroll</vt:lpstr>
      <vt:lpstr>ANT konfigurering Tempotävling </vt:lpstr>
      <vt:lpstr>Prova och testa.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Presentationens rubrik</dc:title>
  <dc:creator/>
  <cp:revision>141</cp:revision>
  <dcterms:created xsi:type="dcterms:W3CDTF">2023-01-19T18:59:05Z</dcterms:created>
  <dcterms:modified xsi:type="dcterms:W3CDTF">2023-08-28T16:15:13Z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