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90" r:id="rId2"/>
    <p:sldId id="304" r:id="rId3"/>
    <p:sldId id="302" r:id="rId4"/>
    <p:sldId id="303" r:id="rId5"/>
  </p:sldIdLst>
  <p:sldSz cx="9144000" cy="6858000" type="screen4x3"/>
  <p:notesSz cx="7104063" cy="10234613"/>
  <p:defaultTextStyle>
    <a:defPPr>
      <a:defRPr lang="sv-SE"/>
    </a:defPPr>
    <a:lvl1pPr algn="ctr" rtl="0" fontAlgn="base">
      <a:spcBef>
        <a:spcPct val="0"/>
      </a:spcBef>
      <a:spcAft>
        <a:spcPct val="0"/>
      </a:spcAft>
      <a:defRPr sz="1600" b="1" i="1" kern="1200">
        <a:solidFill>
          <a:srgbClr val="A50021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b="1" i="1" kern="1200">
        <a:solidFill>
          <a:srgbClr val="A50021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b="1" i="1" kern="1200">
        <a:solidFill>
          <a:srgbClr val="A5002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b="1" i="1" kern="1200">
        <a:solidFill>
          <a:srgbClr val="A5002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b="1" i="1" kern="1200">
        <a:solidFill>
          <a:srgbClr val="A5002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600" b="1" i="1" kern="1200">
        <a:solidFill>
          <a:srgbClr val="A5002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600" b="1" i="1" kern="1200">
        <a:solidFill>
          <a:srgbClr val="A5002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600" b="1" i="1" kern="1200">
        <a:solidFill>
          <a:srgbClr val="A5002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600" b="1" i="1" kern="1200">
        <a:solidFill>
          <a:srgbClr val="A5002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6A"/>
    <a:srgbClr val="002442"/>
    <a:srgbClr val="FF0066"/>
    <a:srgbClr val="CC00FF"/>
    <a:srgbClr val="5F5F5F"/>
    <a:srgbClr val="EAEAEA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3078981" cy="512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4777" tIns="47389" rIns="94777" bIns="47389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426" y="2"/>
            <a:ext cx="3078981" cy="512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4777" tIns="47389" rIns="94777" bIns="47389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720922"/>
            <a:ext cx="3078981" cy="512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4777" tIns="47389" rIns="94777" bIns="47389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426" y="9720922"/>
            <a:ext cx="3078981" cy="512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4777" tIns="47389" rIns="94777" bIns="47389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solidFill>
                  <a:schemeClr val="tx1"/>
                </a:solidFill>
              </a:defRPr>
            </a:lvl1pPr>
          </a:lstStyle>
          <a:p>
            <a:fld id="{FF200A80-E40D-48B3-A5CC-33FF146FF45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33336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7B70C3-64D0-4BB6-80DF-09AAF7FFC04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10914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 i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>
                <a:solidFill>
                  <a:schemeClr val="tx1"/>
                </a:solidFill>
              </a:defRPr>
            </a:lvl1pPr>
          </a:lstStyle>
          <a:p>
            <a:fld id="{71DCDB97-1CDD-48CF-955C-5309DB1A05CE}" type="slidenum">
              <a:rPr lang="sv-SE" altLang="sv-SE"/>
              <a:pPr/>
              <a:t>‹#›</a:t>
            </a:fld>
            <a:endParaRPr lang="sv-SE" altLang="sv-SE"/>
          </a:p>
        </p:txBody>
      </p:sp>
      <p:pic>
        <p:nvPicPr>
          <p:cNvPr id="1031" name="Picture 1" descr="bak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7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6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11" descr="logotyp_utafallan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785812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26" y="0"/>
            <a:ext cx="786274" cy="1296144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1475656" y="476673"/>
            <a:ext cx="6912768" cy="504055"/>
          </a:xfrm>
        </p:spPr>
        <p:txBody>
          <a:bodyPr/>
          <a:lstStyle/>
          <a:p>
            <a:r>
              <a:rPr lang="sv-SE" dirty="0"/>
              <a:t>Utvärdering 2023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31640" y="4996917"/>
            <a:ext cx="880355" cy="88035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59632" y="1567693"/>
            <a:ext cx="865527" cy="7851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59579" y="5437094"/>
            <a:ext cx="820067" cy="928378"/>
          </a:xfrm>
          <a:prstGeom prst="rect">
            <a:avLst/>
          </a:prstGeom>
        </p:spPr>
      </p:pic>
      <p:sp>
        <p:nvSpPr>
          <p:cNvPr id="18" name="textruta 17"/>
          <p:cNvSpPr txBox="1"/>
          <p:nvPr/>
        </p:nvSpPr>
        <p:spPr>
          <a:xfrm>
            <a:off x="2267744" y="1664317"/>
            <a:ext cx="234337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2000" dirty="0"/>
              <a:t>Succéer </a:t>
            </a:r>
            <a:r>
              <a:rPr lang="sv-SE" sz="1400" dirty="0">
                <a:solidFill>
                  <a:srgbClr val="00B050"/>
                </a:solidFill>
              </a:rPr>
              <a:t>(klubbverksamhet) </a:t>
            </a:r>
            <a:br>
              <a:rPr lang="sv-SE" sz="1400" dirty="0">
                <a:solidFill>
                  <a:srgbClr val="00B050"/>
                </a:solidFill>
              </a:rPr>
            </a:br>
            <a:r>
              <a:rPr lang="sv-SE" sz="1400" dirty="0"/>
              <a:t>(bra saker)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6654350" y="1710618"/>
            <a:ext cx="18397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2000" dirty="0"/>
              <a:t>Besvikelser </a:t>
            </a:r>
            <a:r>
              <a:rPr lang="sv-SE" sz="1400" dirty="0">
                <a:solidFill>
                  <a:srgbClr val="00B050"/>
                </a:solidFill>
              </a:rPr>
              <a:t>(klubbverksamhet) </a:t>
            </a:r>
            <a:r>
              <a:rPr lang="sv-SE" sz="1400" dirty="0"/>
              <a:t>(mindre bra saker)</a:t>
            </a:r>
            <a:endParaRPr lang="sv-SE" sz="1800" dirty="0"/>
          </a:p>
        </p:txBody>
      </p:sp>
      <p:sp>
        <p:nvSpPr>
          <p:cNvPr id="25" name="textruta 24"/>
          <p:cNvSpPr txBox="1"/>
          <p:nvPr/>
        </p:nvSpPr>
        <p:spPr>
          <a:xfrm>
            <a:off x="2369549" y="5190098"/>
            <a:ext cx="2346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2000" dirty="0"/>
              <a:t>Hjälp </a:t>
            </a:r>
            <a:br>
              <a:rPr lang="sv-SE" sz="2000" dirty="0">
                <a:solidFill>
                  <a:srgbClr val="00B050"/>
                </a:solidFill>
              </a:rPr>
            </a:br>
            <a:r>
              <a:rPr lang="sv-SE" sz="1400" dirty="0">
                <a:solidFill>
                  <a:srgbClr val="00B050"/>
                </a:solidFill>
              </a:rPr>
              <a:t>(klubbverksamhet)</a:t>
            </a:r>
          </a:p>
          <a:p>
            <a:pPr algn="l"/>
            <a:r>
              <a:rPr lang="sv-SE" sz="1400" dirty="0"/>
              <a:t>(vi vill men vet inte hur)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1271686" y="3068960"/>
            <a:ext cx="6912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003B6A"/>
                </a:solidFill>
              </a:rPr>
              <a:t>Klubbarnas egna verksamhet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rgbClr val="003B6A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003B6A"/>
                </a:solidFill>
              </a:rPr>
              <a:t>VOF gemensam verksamhet</a:t>
            </a:r>
          </a:p>
        </p:txBody>
      </p:sp>
      <p:pic>
        <p:nvPicPr>
          <p:cNvPr id="14" name="Bildobjekt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08104" y="1595308"/>
            <a:ext cx="1074238" cy="753572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16815" y="4528744"/>
            <a:ext cx="865527" cy="785152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74242" y="4151958"/>
            <a:ext cx="1074238" cy="753572"/>
          </a:xfrm>
          <a:prstGeom prst="rect">
            <a:avLst/>
          </a:prstGeom>
        </p:spPr>
      </p:pic>
      <p:sp>
        <p:nvSpPr>
          <p:cNvPr id="27" name="textruta 26"/>
          <p:cNvSpPr txBox="1"/>
          <p:nvPr/>
        </p:nvSpPr>
        <p:spPr>
          <a:xfrm>
            <a:off x="6526164" y="4528744"/>
            <a:ext cx="1916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2000" dirty="0">
                <a:solidFill>
                  <a:srgbClr val="00B050"/>
                </a:solidFill>
              </a:rPr>
              <a:t>VOF gemensam verksamhet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11" descr="logotyp_utafallan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785812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26" y="0"/>
            <a:ext cx="786274" cy="1296144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1475656" y="476673"/>
            <a:ext cx="6912768" cy="504055"/>
          </a:xfrm>
        </p:spPr>
        <p:txBody>
          <a:bodyPr/>
          <a:lstStyle/>
          <a:p>
            <a:r>
              <a:rPr lang="sv-SE" dirty="0"/>
              <a:t>Klubb A</a:t>
            </a:r>
          </a:p>
        </p:txBody>
      </p:sp>
      <p:sp>
        <p:nvSpPr>
          <p:cNvPr id="5" name="Rektangel 4"/>
          <p:cNvSpPr/>
          <p:nvPr/>
        </p:nvSpPr>
        <p:spPr bwMode="auto">
          <a:xfrm>
            <a:off x="394826" y="1412776"/>
            <a:ext cx="4126176" cy="2520280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600" b="1" i="1" u="none" strike="noStrike" cap="none" normalizeH="0" baseline="0" dirty="0">
              <a:ln>
                <a:noFill/>
              </a:ln>
              <a:solidFill>
                <a:srgbClr val="A5002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3" name="Rektangel 12"/>
          <p:cNvSpPr/>
          <p:nvPr/>
        </p:nvSpPr>
        <p:spPr bwMode="auto">
          <a:xfrm>
            <a:off x="395288" y="4221088"/>
            <a:ext cx="4126176" cy="2520280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600" b="1" i="1" u="none" strike="noStrike" cap="none" normalizeH="0" baseline="0">
              <a:ln>
                <a:noFill/>
              </a:ln>
              <a:solidFill>
                <a:srgbClr val="A5002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" name="Rektangel 13"/>
          <p:cNvSpPr/>
          <p:nvPr/>
        </p:nvSpPr>
        <p:spPr bwMode="auto">
          <a:xfrm>
            <a:off x="4788024" y="1411775"/>
            <a:ext cx="4126176" cy="2520280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600" b="1" i="1" u="none" strike="noStrike" cap="none" normalizeH="0" baseline="0">
              <a:ln>
                <a:noFill/>
              </a:ln>
              <a:solidFill>
                <a:srgbClr val="A5002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5" name="Rektangel 14"/>
          <p:cNvSpPr/>
          <p:nvPr/>
        </p:nvSpPr>
        <p:spPr bwMode="auto">
          <a:xfrm>
            <a:off x="4788486" y="4220087"/>
            <a:ext cx="4126176" cy="2520280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600" b="1" i="1" u="none" strike="noStrike" cap="none" normalizeH="0" baseline="0">
              <a:ln>
                <a:noFill/>
              </a:ln>
              <a:solidFill>
                <a:srgbClr val="A5002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450664" y="2060848"/>
            <a:ext cx="3977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rgbClr val="003B6A"/>
                </a:solidFill>
                <a:cs typeface="Arial" panose="020B0604020202020204" pitchFamily="34" charset="0"/>
              </a:rPr>
              <a:t>Massor av bra saker som funkat!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1065416" y="1453796"/>
            <a:ext cx="1869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800" dirty="0"/>
              <a:t>Succéer</a:t>
            </a:r>
            <a:br>
              <a:rPr lang="sv-SE" sz="1800" dirty="0"/>
            </a:br>
            <a:r>
              <a:rPr lang="sv-SE" sz="1200" dirty="0"/>
              <a:t>(bra saker)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4862914" y="2132856"/>
            <a:ext cx="3977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003B6A"/>
                </a:solidFill>
                <a:cs typeface="Arial" panose="020B0604020202020204" pitchFamily="34" charset="0"/>
              </a:rPr>
              <a:t>Det gick inte så bra som vi hoppats…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5511765" y="1508156"/>
            <a:ext cx="30427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800" dirty="0"/>
              <a:t>Besvikelser</a:t>
            </a:r>
          </a:p>
          <a:p>
            <a:pPr algn="l"/>
            <a:r>
              <a:rPr lang="sv-SE" sz="1200" dirty="0"/>
              <a:t>(mindre bra saker)</a:t>
            </a:r>
          </a:p>
        </p:txBody>
      </p:sp>
      <p:sp>
        <p:nvSpPr>
          <p:cNvPr id="24" name="textruta 23"/>
          <p:cNvSpPr txBox="1"/>
          <p:nvPr/>
        </p:nvSpPr>
        <p:spPr>
          <a:xfrm>
            <a:off x="478120" y="5013176"/>
            <a:ext cx="3977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rgbClr val="003B6A"/>
                </a:solidFill>
                <a:cs typeface="Arial" panose="020B0604020202020204" pitchFamily="34" charset="0"/>
              </a:rPr>
              <a:t>Hur ska vi fixa det… nån som vet/hört/sett? </a:t>
            </a:r>
          </a:p>
        </p:txBody>
      </p:sp>
      <p:sp>
        <p:nvSpPr>
          <p:cNvPr id="25" name="textruta 24"/>
          <p:cNvSpPr txBox="1"/>
          <p:nvPr/>
        </p:nvSpPr>
        <p:spPr>
          <a:xfrm>
            <a:off x="1108154" y="4312879"/>
            <a:ext cx="27172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800" dirty="0"/>
              <a:t>Hjälp</a:t>
            </a:r>
          </a:p>
          <a:p>
            <a:pPr algn="l"/>
            <a:r>
              <a:rPr lang="sv-SE" sz="1200" dirty="0"/>
              <a:t>(vi vill men vet inte hur)</a:t>
            </a:r>
          </a:p>
        </p:txBody>
      </p:sp>
      <p:pic>
        <p:nvPicPr>
          <p:cNvPr id="28" name="Bildobjekt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9716" y="4312142"/>
            <a:ext cx="576236" cy="576236"/>
          </a:xfrm>
          <a:prstGeom prst="rect">
            <a:avLst/>
          </a:prstGeom>
        </p:spPr>
      </p:pic>
      <p:pic>
        <p:nvPicPr>
          <p:cNvPr id="29" name="Bildobjekt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30886" y="1551574"/>
            <a:ext cx="635955" cy="446119"/>
          </a:xfrm>
          <a:prstGeom prst="rect">
            <a:avLst/>
          </a:prstGeom>
        </p:spPr>
      </p:pic>
      <p:pic>
        <p:nvPicPr>
          <p:cNvPr id="30" name="Bildobjekt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1920" y="1488418"/>
            <a:ext cx="561409" cy="509275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24328" y="4805652"/>
            <a:ext cx="473299" cy="535810"/>
          </a:xfrm>
          <a:prstGeom prst="rect">
            <a:avLst/>
          </a:prstGeom>
        </p:spPr>
      </p:pic>
      <p:pic>
        <p:nvPicPr>
          <p:cNvPr id="32" name="Bildobjekt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99095" y="4312879"/>
            <a:ext cx="499536" cy="453148"/>
          </a:xfrm>
          <a:prstGeom prst="rect">
            <a:avLst/>
          </a:prstGeom>
        </p:spPr>
      </p:pic>
      <p:pic>
        <p:nvPicPr>
          <p:cNvPr id="33" name="Bildobjekt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94461" y="4312879"/>
            <a:ext cx="619992" cy="434921"/>
          </a:xfrm>
          <a:prstGeom prst="rect">
            <a:avLst/>
          </a:prstGeom>
        </p:spPr>
      </p:pic>
      <p:sp>
        <p:nvSpPr>
          <p:cNvPr id="34" name="textruta 33"/>
          <p:cNvSpPr txBox="1"/>
          <p:nvPr/>
        </p:nvSpPr>
        <p:spPr>
          <a:xfrm>
            <a:off x="5652120" y="4344891"/>
            <a:ext cx="22099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2000" dirty="0"/>
              <a:t>VOF gemensam verksamhet</a:t>
            </a:r>
          </a:p>
        </p:txBody>
      </p:sp>
      <p:sp>
        <p:nvSpPr>
          <p:cNvPr id="2" name="Rektangel 1"/>
          <p:cNvSpPr/>
          <p:nvPr/>
        </p:nvSpPr>
        <p:spPr>
          <a:xfrm>
            <a:off x="4830886" y="5475129"/>
            <a:ext cx="31904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003B6A"/>
                </a:solidFill>
              </a:rPr>
              <a:t>Synpunkter?</a:t>
            </a:r>
          </a:p>
        </p:txBody>
      </p:sp>
    </p:spTree>
    <p:extLst>
      <p:ext uri="{BB962C8B-B14F-4D97-AF65-F5344CB8AC3E}">
        <p14:creationId xmlns:p14="http://schemas.microsoft.com/office/powerpoint/2010/main" val="1442278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/>
        </p:nvSpPr>
        <p:spPr bwMode="auto">
          <a:xfrm>
            <a:off x="394826" y="1405041"/>
            <a:ext cx="4126176" cy="4871283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600" b="1" i="1" u="none" strike="noStrike" cap="none" normalizeH="0" baseline="0">
              <a:ln>
                <a:noFill/>
              </a:ln>
              <a:solidFill>
                <a:srgbClr val="A5002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1" name="Rektangel 20"/>
          <p:cNvSpPr/>
          <p:nvPr/>
        </p:nvSpPr>
        <p:spPr bwMode="auto">
          <a:xfrm>
            <a:off x="4706184" y="1404517"/>
            <a:ext cx="4126176" cy="4871283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600" b="1" i="1" u="none" strike="noStrike" cap="none" normalizeH="0" baseline="0">
              <a:ln>
                <a:noFill/>
              </a:ln>
              <a:solidFill>
                <a:srgbClr val="A50021"/>
              </a:solidFill>
              <a:effectLst/>
              <a:latin typeface="Arial" charset="0"/>
              <a:ea typeface="ＭＳ Ｐゴシック" charset="0"/>
            </a:endParaRPr>
          </a:p>
        </p:txBody>
      </p:sp>
      <p:pic>
        <p:nvPicPr>
          <p:cNvPr id="18436" name="Picture 11" descr="logotyp_utafallan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785812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26" y="0"/>
            <a:ext cx="786274" cy="1296144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1475656" y="476673"/>
            <a:ext cx="6912768" cy="504055"/>
          </a:xfrm>
        </p:spPr>
        <p:txBody>
          <a:bodyPr/>
          <a:lstStyle/>
          <a:p>
            <a:r>
              <a:rPr lang="sv-SE" dirty="0"/>
              <a:t>Klubb B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450663" y="2060848"/>
            <a:ext cx="3977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400" dirty="0">
                <a:solidFill>
                  <a:srgbClr val="003B6A"/>
                </a:solidFill>
                <a:cs typeface="Arial" panose="020B0604020202020204" pitchFamily="34" charset="0"/>
              </a:rPr>
              <a:t>Massor av bra saker som funkat!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4780612" y="2048143"/>
            <a:ext cx="3977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rgbClr val="003B6A"/>
                </a:solidFill>
                <a:cs typeface="Arial" panose="020B0604020202020204" pitchFamily="34" charset="0"/>
              </a:rPr>
              <a:t>Det gick inte så bra som vi hoppats…</a:t>
            </a:r>
          </a:p>
        </p:txBody>
      </p:sp>
      <p:pic>
        <p:nvPicPr>
          <p:cNvPr id="15" name="Bildobjekt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4695" y="1498690"/>
            <a:ext cx="561409" cy="50927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88024" y="1484784"/>
            <a:ext cx="635955" cy="446119"/>
          </a:xfrm>
          <a:prstGeom prst="rect">
            <a:avLst/>
          </a:prstGeom>
        </p:spPr>
      </p:pic>
      <p:sp>
        <p:nvSpPr>
          <p:cNvPr id="13" name="textruta 12"/>
          <p:cNvSpPr txBox="1"/>
          <p:nvPr/>
        </p:nvSpPr>
        <p:spPr>
          <a:xfrm>
            <a:off x="1065416" y="1453796"/>
            <a:ext cx="1869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800" dirty="0"/>
              <a:t>Succéer</a:t>
            </a:r>
            <a:br>
              <a:rPr lang="sv-SE" sz="1800" dirty="0"/>
            </a:br>
            <a:r>
              <a:rPr lang="sv-SE" sz="1200" dirty="0"/>
              <a:t>(bra saker)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5511765" y="1446875"/>
            <a:ext cx="30427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800" dirty="0"/>
              <a:t>Besvikelser</a:t>
            </a:r>
          </a:p>
          <a:p>
            <a:pPr algn="l"/>
            <a:r>
              <a:rPr lang="sv-SE" sz="1200" dirty="0"/>
              <a:t>(mindre bra saker)</a:t>
            </a:r>
          </a:p>
        </p:txBody>
      </p:sp>
    </p:spTree>
    <p:extLst>
      <p:ext uri="{BB962C8B-B14F-4D97-AF65-F5344CB8AC3E}">
        <p14:creationId xmlns:p14="http://schemas.microsoft.com/office/powerpoint/2010/main" val="305884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/>
          <p:cNvSpPr/>
          <p:nvPr/>
        </p:nvSpPr>
        <p:spPr bwMode="auto">
          <a:xfrm>
            <a:off x="4673402" y="1391191"/>
            <a:ext cx="4126176" cy="4871283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600" b="1" i="1" u="none" strike="noStrike" cap="none" normalizeH="0" baseline="0">
              <a:ln>
                <a:noFill/>
              </a:ln>
              <a:solidFill>
                <a:srgbClr val="A5002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1" name="Rektangel 20"/>
          <p:cNvSpPr/>
          <p:nvPr/>
        </p:nvSpPr>
        <p:spPr bwMode="auto">
          <a:xfrm>
            <a:off x="394826" y="1405041"/>
            <a:ext cx="4126176" cy="4871283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600" b="1" i="1" u="none" strike="noStrike" cap="none" normalizeH="0" baseline="0">
              <a:ln>
                <a:noFill/>
              </a:ln>
              <a:solidFill>
                <a:srgbClr val="A50021"/>
              </a:solidFill>
              <a:effectLst/>
              <a:latin typeface="Arial" charset="0"/>
              <a:ea typeface="ＭＳ Ｐゴシック" charset="0"/>
            </a:endParaRPr>
          </a:p>
        </p:txBody>
      </p:sp>
      <p:pic>
        <p:nvPicPr>
          <p:cNvPr id="18436" name="Picture 11" descr="logotyp_utafalland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785812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26" y="0"/>
            <a:ext cx="786274" cy="1296144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1475656" y="476673"/>
            <a:ext cx="6912768" cy="504055"/>
          </a:xfrm>
        </p:spPr>
        <p:txBody>
          <a:bodyPr/>
          <a:lstStyle/>
          <a:p>
            <a:r>
              <a:rPr lang="sv-SE" dirty="0"/>
              <a:t>Klubb B</a:t>
            </a:r>
          </a:p>
        </p:txBody>
      </p:sp>
      <p:sp>
        <p:nvSpPr>
          <p:cNvPr id="24" name="textruta 23"/>
          <p:cNvSpPr txBox="1"/>
          <p:nvPr/>
        </p:nvSpPr>
        <p:spPr>
          <a:xfrm>
            <a:off x="474815" y="2134139"/>
            <a:ext cx="3977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rgbClr val="003B6A"/>
                </a:solidFill>
                <a:cs typeface="Arial" panose="020B0604020202020204" pitchFamily="34" charset="0"/>
              </a:rPr>
              <a:t>Hur ska vi fixa det… nån som vet/hört/sett? </a:t>
            </a:r>
            <a:r>
              <a:rPr lang="sv-SE" sz="1200" dirty="0">
                <a:solidFill>
                  <a:srgbClr val="003B6A"/>
                </a:solidFill>
              </a:rPr>
              <a:t>.</a:t>
            </a:r>
          </a:p>
        </p:txBody>
      </p:sp>
      <p:pic>
        <p:nvPicPr>
          <p:cNvPr id="13" name="Bildobjekt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4815" y="1470091"/>
            <a:ext cx="576236" cy="576236"/>
          </a:xfrm>
          <a:prstGeom prst="rect">
            <a:avLst/>
          </a:prstGeom>
        </p:spPr>
      </p:pic>
      <p:sp>
        <p:nvSpPr>
          <p:cNvPr id="16" name="textruta 15"/>
          <p:cNvSpPr txBox="1"/>
          <p:nvPr/>
        </p:nvSpPr>
        <p:spPr>
          <a:xfrm>
            <a:off x="1202844" y="1476310"/>
            <a:ext cx="27172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800" dirty="0"/>
              <a:t>Hjälp</a:t>
            </a:r>
          </a:p>
          <a:p>
            <a:pPr algn="l"/>
            <a:r>
              <a:rPr lang="sv-SE" sz="1200" dirty="0"/>
              <a:t>(vi vill men vet inte hur)</a:t>
            </a:r>
          </a:p>
        </p:txBody>
      </p:sp>
      <p:pic>
        <p:nvPicPr>
          <p:cNvPr id="25" name="Bildobjekt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23197" y="2025513"/>
            <a:ext cx="473299" cy="535810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97964" y="1532740"/>
            <a:ext cx="499536" cy="453148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93330" y="1532740"/>
            <a:ext cx="619992" cy="434921"/>
          </a:xfrm>
          <a:prstGeom prst="rect">
            <a:avLst/>
          </a:prstGeom>
        </p:spPr>
      </p:pic>
      <p:sp>
        <p:nvSpPr>
          <p:cNvPr id="29" name="textruta 28"/>
          <p:cNvSpPr txBox="1"/>
          <p:nvPr/>
        </p:nvSpPr>
        <p:spPr>
          <a:xfrm>
            <a:off x="5550989" y="1564752"/>
            <a:ext cx="22099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2000" dirty="0"/>
              <a:t>VOF gemensam verksamhet</a:t>
            </a:r>
          </a:p>
        </p:txBody>
      </p:sp>
      <p:sp>
        <p:nvSpPr>
          <p:cNvPr id="30" name="Rektangel 29"/>
          <p:cNvSpPr/>
          <p:nvPr/>
        </p:nvSpPr>
        <p:spPr>
          <a:xfrm>
            <a:off x="4729755" y="2694990"/>
            <a:ext cx="31904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003B6A"/>
                </a:solidFill>
              </a:rPr>
              <a:t>Synpunkter?</a:t>
            </a:r>
          </a:p>
        </p:txBody>
      </p:sp>
    </p:spTree>
    <p:extLst>
      <p:ext uri="{BB962C8B-B14F-4D97-AF65-F5344CB8AC3E}">
        <p14:creationId xmlns:p14="http://schemas.microsoft.com/office/powerpoint/2010/main" val="1211753352"/>
      </p:ext>
    </p:extLst>
  </p:cSld>
  <p:clrMapOvr>
    <a:masterClrMapping/>
  </p:clrMapOvr>
</p:sld>
</file>

<file path=ppt/theme/theme1.xml><?xml version="1.0" encoding="utf-8"?>
<a:theme xmlns:a="http://schemas.openxmlformats.org/drawingml/2006/main" name="vofpowerpoint_stor_logotyp">
  <a:themeElements>
    <a:clrScheme name="OO-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O-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1" u="none" strike="noStrike" cap="none" normalizeH="0" baseline="0">
            <a:ln>
              <a:noFill/>
            </a:ln>
            <a:solidFill>
              <a:srgbClr val="A5002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1" u="none" strike="noStrike" cap="none" normalizeH="0" baseline="0">
            <a:ln>
              <a:noFill/>
            </a:ln>
            <a:solidFill>
              <a:srgbClr val="A5002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OO-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O-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O-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O-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O-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O-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O-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O-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O-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O-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O-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O-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vofpowerpoint_stor_logotyp</Template>
  <TotalTime>5487</TotalTime>
  <Words>161</Words>
  <Application>Microsoft Office PowerPoint</Application>
  <PresentationFormat>Bildspel på skärmen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6" baseType="lpstr">
      <vt:lpstr>Arial</vt:lpstr>
      <vt:lpstr>vofpowerpoint_stor_logotyp</vt:lpstr>
      <vt:lpstr>Utvärdering 2023</vt:lpstr>
      <vt:lpstr>Klubb A</vt:lpstr>
      <vt:lpstr>Klubb B</vt:lpstr>
      <vt:lpstr>Klubb B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AAke-admin</dc:creator>
  <cp:lastModifiedBy>Åke Larsson</cp:lastModifiedBy>
  <cp:revision>57</cp:revision>
  <cp:lastPrinted>2017-11-16T17:04:18Z</cp:lastPrinted>
  <dcterms:created xsi:type="dcterms:W3CDTF">2014-11-22T05:37:01Z</dcterms:created>
  <dcterms:modified xsi:type="dcterms:W3CDTF">2023-10-16T09:43:48Z</dcterms:modified>
</cp:coreProperties>
</file>