
<file path=[Content_Types].xml><?xml version="1.0" encoding="utf-8"?>
<Types xmlns="http://schemas.openxmlformats.org/package/2006/content-types">
  <Default Extension="bmp" ContentType="image/bmp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notesMasterIdLst>
    <p:notesMasterId r:id="rId12"/>
  </p:notesMasterIdLst>
  <p:sldIdLst>
    <p:sldId id="256" r:id="rId2"/>
    <p:sldId id="263" r:id="rId3"/>
    <p:sldId id="268" r:id="rId4"/>
    <p:sldId id="257" r:id="rId5"/>
    <p:sldId id="258" r:id="rId6"/>
    <p:sldId id="259" r:id="rId7"/>
    <p:sldId id="260" r:id="rId8"/>
    <p:sldId id="261" r:id="rId9"/>
    <p:sldId id="265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6797" autoAdjust="0"/>
  </p:normalViewPr>
  <p:slideViewPr>
    <p:cSldViewPr snapToGrid="0">
      <p:cViewPr varScale="1">
        <p:scale>
          <a:sx n="68" d="100"/>
          <a:sy n="68" d="100"/>
        </p:scale>
        <p:origin x="119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8C2EC8-A86B-432A-B325-7AEB9CEA8498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890ACB-F7DF-4BEF-BBD8-22CA8B6D7D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69212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Pricka av i starten</a:t>
            </a:r>
          </a:p>
          <a:p>
            <a:r>
              <a:rPr lang="sv-SE" dirty="0"/>
              <a:t>Startstämpling</a:t>
            </a:r>
          </a:p>
          <a:p>
            <a:r>
              <a:rPr lang="sv-SE" dirty="0"/>
              <a:t>Stämpla ut</a:t>
            </a:r>
          </a:p>
          <a:p>
            <a:r>
              <a:rPr lang="sv-SE" dirty="0"/>
              <a:t>Parkeringsvakt</a:t>
            </a:r>
          </a:p>
          <a:p>
            <a:r>
              <a:rPr lang="sv-SE" dirty="0"/>
              <a:t>Marka, dusch, toaletter</a:t>
            </a:r>
          </a:p>
          <a:p>
            <a:r>
              <a:rPr lang="sv-SE" dirty="0"/>
              <a:t>Bygga, riva, köra material</a:t>
            </a:r>
            <a:endParaRPr lang="en-GB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890ACB-F7DF-4BEF-BBD8-22CA8B6D7DCC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17410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7ED897-D116-ACA8-9B20-DD05451919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169600A8-37F8-E88E-BD02-4160CACA9CE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37FB329B-C552-BE73-5F6F-1F194CE01C2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Pricka av i starten</a:t>
            </a:r>
          </a:p>
          <a:p>
            <a:r>
              <a:rPr lang="sv-SE" dirty="0"/>
              <a:t>Startstämpling</a:t>
            </a:r>
          </a:p>
          <a:p>
            <a:r>
              <a:rPr lang="sv-SE" dirty="0"/>
              <a:t>Stämpla ut</a:t>
            </a:r>
          </a:p>
          <a:p>
            <a:r>
              <a:rPr lang="sv-SE" dirty="0"/>
              <a:t>Parkeringsvakt</a:t>
            </a:r>
          </a:p>
          <a:p>
            <a:r>
              <a:rPr lang="sv-SE" dirty="0"/>
              <a:t>Marka, dusch, toaletter</a:t>
            </a:r>
          </a:p>
          <a:p>
            <a:r>
              <a:rPr lang="sv-SE" dirty="0"/>
              <a:t>Bygga, riva, köra material</a:t>
            </a:r>
            <a:endParaRPr lang="en-GB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ECB91C6F-69F7-6114-0D1A-5C6A05E5637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890ACB-F7DF-4BEF-BBD8-22CA8B6D7DCC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44113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2"/>
            <a:r>
              <a:rPr lang="sv-SE" sz="2800" noProof="0" dirty="0"/>
              <a:t>Antal kartor</a:t>
            </a:r>
          </a:p>
          <a:p>
            <a:pPr lvl="2"/>
            <a:r>
              <a:rPr lang="sv-SE" sz="2800" noProof="0" dirty="0"/>
              <a:t>Antal ledare</a:t>
            </a:r>
          </a:p>
          <a:p>
            <a:pPr marL="91440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2800" noProof="0" dirty="0"/>
              <a:t>Ska vi vänta? – Sjukanmäl</a:t>
            </a:r>
          </a:p>
          <a:p>
            <a:pPr marL="91440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sz="2800" noProof="0" dirty="0"/>
          </a:p>
          <a:p>
            <a:pPr marL="91440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2800" noProof="0" dirty="0" err="1"/>
              <a:t>Inlogg</a:t>
            </a:r>
            <a:r>
              <a:rPr lang="sv-SE" sz="2800" noProof="0" dirty="0"/>
              <a:t> från någon i klubben – fråga en ledare, kan titta utan</a:t>
            </a:r>
          </a:p>
          <a:p>
            <a:pPr lvl="2"/>
            <a:endParaRPr lang="sv-SE" sz="2800" noProof="0" dirty="0"/>
          </a:p>
          <a:p>
            <a:endParaRPr lang="en-GB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890ACB-F7DF-4BEF-BBD8-22CA8B6D7DCC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24179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890ACB-F7DF-4BEF-BBD8-22CA8B6D7DCC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71116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890ACB-F7DF-4BEF-BBD8-22CA8B6D7DCC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62308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03FCE02C-6EC6-4E09-BC2C-9FDED4DE236E}" type="datetimeFigureOut">
              <a:rPr lang="en-US" dirty="0"/>
              <a:t>2/14/2025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075A7A-4A9A-410F-B848-AB998ACC9419}" type="datetimeFigureOut">
              <a:rPr lang="en-US" dirty="0"/>
              <a:pPr/>
              <a:t>2/14/2025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3E88-2D66-4D17-B0FA-EA13CB20B2FF}" type="datetimeFigureOut">
              <a:rPr lang="en-US" dirty="0"/>
              <a:pPr/>
              <a:t>2/14/2025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800"/>
            </a:lvl1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D8F36E1-9596-4E98-8786-4A17C5D29C65}" type="datetimeFigureOut">
              <a:rPr lang="en-US" dirty="0"/>
              <a:pPr/>
              <a:t>2/14/2025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EE4D1A55-63BC-4BA2-9538-7DDEADA10621}" type="datetimeFigureOut">
              <a:rPr lang="en-US" dirty="0"/>
              <a:t>2/14/2025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6D01ABB-8821-4BF5-97A9-E1A66ACAEAA9}" type="datetimeFigureOut">
              <a:rPr lang="en-US" dirty="0"/>
              <a:pPr/>
              <a:t>2/14/2025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0C37B1C-D4A1-4A4F-A470-80868146AFC5}" type="datetimeFigureOut">
              <a:rPr lang="en-US" dirty="0"/>
              <a:pPr/>
              <a:t>2/14/2025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31D1B9-F39E-471E-80A9-595CAA5664AD}" type="datetimeFigureOut">
              <a:rPr lang="en-US" dirty="0"/>
              <a:pPr/>
              <a:t>2/14/2025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3FCEABC-E2B9-4606-A74F-CB06AF596887}" type="datetimeFigureOut">
              <a:rPr lang="en-US" dirty="0"/>
              <a:pPr/>
              <a:t>2/14/2025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234693" y="237744"/>
            <a:ext cx="8633081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16" name="Rectangle 15"/>
          <p:cNvSpPr/>
          <p:nvPr/>
        </p:nvSpPr>
        <p:spPr>
          <a:xfrm>
            <a:off x="371856" y="374904"/>
            <a:ext cx="8353044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0575" y="704850"/>
            <a:ext cx="7562850" cy="51435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A8850A0-01A3-4F4E-AA52-F716A9BFD4EB}" type="datetimeFigureOut">
              <a:rPr lang="en-US" dirty="0"/>
              <a:pPr/>
              <a:t>2/14/2025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39158" y="6214535"/>
            <a:ext cx="5184648" cy="256032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1"/>
          </a:solidFill>
          <a:ln w="6350" cap="sq">
            <a:solidFill>
              <a:schemeClr val="tx1">
                <a:lumMod val="7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solidFill>
            <a:schemeClr val="bg2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601076" cy="6382512"/>
          </a:xfrm>
          <a:solidFill>
            <a:srgbClr val="808080"/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5811CCA-BB49-46C7-A0E2-F42339750F9A}" type="datetimeFigureOut">
              <a:rPr lang="en-US" dirty="0"/>
              <a:t>2/14/2025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bg2"/>
                </a:solidFill>
              </a:defRPr>
            </a:lvl1pPr>
          </a:lstStyle>
          <a:p>
            <a:fld id="{17205CAA-4E5A-4223-BD55-C5D2841AC9EF}" type="datetimeFigureOut">
              <a:rPr lang="en-US" dirty="0"/>
              <a:t>2/14/2025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bg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/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eventor.orientering.se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rientering.se/utova-och-folj/tavla/discipliner-klasser/klasser-banlangder-beraknade-segrartider/klasser-svarighetsnivaer-banlangder-segrartider-i-ol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BF30540-0CFE-01E6-9791-8423921D683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noProof="0" dirty="0"/>
              <a:t>Stötta ditt barn i OL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BA158039-F8A5-E312-1AF2-4B357BE320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noProof="0" dirty="0"/>
              <a:t>Orienteringslöpning</a:t>
            </a:r>
          </a:p>
        </p:txBody>
      </p:sp>
    </p:spTree>
    <p:extLst>
      <p:ext uri="{BB962C8B-B14F-4D97-AF65-F5344CB8AC3E}">
        <p14:creationId xmlns:p14="http://schemas.microsoft.com/office/powerpoint/2010/main" val="677999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55AE41D-8C20-505B-DCCA-8B0BF9230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noProof="0" dirty="0"/>
              <a:t>Kartor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E5E055B7-CF1E-7551-0EE7-441D5836C4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4000" dirty="0"/>
              <a:t>Kartans färger</a:t>
            </a:r>
          </a:p>
          <a:p>
            <a:r>
              <a:rPr lang="sv-SE" sz="4000" dirty="0"/>
              <a:t>Karttecken – titta på kartor och gör en kartteckenstafett</a:t>
            </a:r>
          </a:p>
          <a:p>
            <a:r>
              <a:rPr lang="sv-SE" sz="4000" dirty="0"/>
              <a:t>Passa kartan</a:t>
            </a:r>
          </a:p>
          <a:p>
            <a:r>
              <a:rPr lang="sv-SE" sz="4000" dirty="0"/>
              <a:t>Kartpromenad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335535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6A96B7-C3BA-4649-0E9B-8B66AEE7F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noProof="0" dirty="0"/>
              <a:t>Vilka är vi?</a:t>
            </a:r>
            <a:br>
              <a:rPr lang="sv-SE" noProof="0" dirty="0"/>
            </a:br>
            <a:r>
              <a:rPr lang="sv-SE" sz="4800" noProof="0" dirty="0"/>
              <a:t>Vad ska vi prata om?</a:t>
            </a:r>
            <a:endParaRPr lang="sv-SE" noProof="0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24891D4-E763-A89C-1EF1-8934841C6A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63624" y="4278489"/>
            <a:ext cx="9070848" cy="860773"/>
          </a:xfrm>
        </p:spPr>
        <p:txBody>
          <a:bodyPr>
            <a:normAutofit/>
          </a:bodyPr>
          <a:lstStyle/>
          <a:p>
            <a:r>
              <a:rPr lang="sv-SE" sz="3600" noProof="0" dirty="0"/>
              <a:t>Fråga gärna!</a:t>
            </a:r>
          </a:p>
        </p:txBody>
      </p:sp>
    </p:spTree>
    <p:extLst>
      <p:ext uri="{BB962C8B-B14F-4D97-AF65-F5344CB8AC3E}">
        <p14:creationId xmlns:p14="http://schemas.microsoft.com/office/powerpoint/2010/main" val="2031878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3D255D84-ED5B-764D-F411-3D53F255E8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1708" y="2091262"/>
            <a:ext cx="9068586" cy="3202097"/>
          </a:xfrm>
        </p:spPr>
        <p:txBody>
          <a:bodyPr/>
          <a:lstStyle/>
          <a:p>
            <a:r>
              <a:rPr lang="sv-SE" sz="3200" dirty="0"/>
              <a:t>Föreningar</a:t>
            </a:r>
            <a:br>
              <a:rPr lang="sv-SE" sz="3200" dirty="0"/>
            </a:br>
            <a:r>
              <a:rPr lang="sv-SE" sz="3200" dirty="0"/>
              <a:t>fortsatt idrottande</a:t>
            </a:r>
            <a:br>
              <a:rPr lang="sv-SE" sz="3200" dirty="0"/>
            </a:br>
            <a:r>
              <a:rPr lang="sv-SE" sz="3200" dirty="0"/>
              <a:t>Anmälan</a:t>
            </a:r>
            <a:br>
              <a:rPr lang="sv-SE" sz="3200" dirty="0"/>
            </a:br>
            <a:r>
              <a:rPr lang="sv-SE" sz="3200" dirty="0"/>
              <a:t>Tävling</a:t>
            </a:r>
            <a:br>
              <a:rPr lang="sv-SE" sz="3200" dirty="0"/>
            </a:br>
            <a:r>
              <a:rPr lang="sv-SE" sz="3200" dirty="0"/>
              <a:t>Struktur</a:t>
            </a:r>
            <a:br>
              <a:rPr lang="sv-SE" sz="3200" dirty="0"/>
            </a:br>
            <a:r>
              <a:rPr lang="sv-SE" sz="3200" dirty="0"/>
              <a:t>Karta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812947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395AE2B-D719-2EAE-C312-FFE1CEEC5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noProof="0" dirty="0"/>
              <a:t>Föreningar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7BF1D25-1108-37E8-969D-5D61851A42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3200" noProof="0" dirty="0"/>
              <a:t>Hjälpas åt</a:t>
            </a:r>
          </a:p>
          <a:p>
            <a:r>
              <a:rPr lang="sv-SE" sz="3200" noProof="0" dirty="0"/>
              <a:t>Låg medlemsavgift</a:t>
            </a:r>
          </a:p>
          <a:p>
            <a:r>
              <a:rPr lang="sv-SE" sz="3200" noProof="0" dirty="0"/>
              <a:t>Ej ”betala sig fri”</a:t>
            </a:r>
          </a:p>
          <a:p>
            <a:r>
              <a:rPr lang="sv-SE" sz="2400" noProof="0" dirty="0"/>
              <a:t>Klubbstugan</a:t>
            </a:r>
          </a:p>
          <a:p>
            <a:r>
              <a:rPr lang="sv-SE" sz="2400" noProof="0" dirty="0"/>
              <a:t>Tävlingsfunktionär</a:t>
            </a:r>
          </a:p>
          <a:p>
            <a:endParaRPr lang="sv-SE" noProof="0" dirty="0"/>
          </a:p>
        </p:txBody>
      </p:sp>
    </p:spTree>
    <p:extLst>
      <p:ext uri="{BB962C8B-B14F-4D97-AF65-F5344CB8AC3E}">
        <p14:creationId xmlns:p14="http://schemas.microsoft.com/office/powerpoint/2010/main" val="26790678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BEDB2C-62AA-E74F-141E-C3AB5FDD2F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0F63A75-923C-ACB0-8AA4-40E5B0A9E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noProof="0" dirty="0"/>
              <a:t>Föreningar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F173843-1404-D7D7-BD9A-054EB720F6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3200" noProof="0" dirty="0"/>
              <a:t>Stötta och underlätta för ledare</a:t>
            </a:r>
          </a:p>
          <a:p>
            <a:r>
              <a:rPr lang="sv-SE" noProof="0" dirty="0"/>
              <a:t>Fixa korvgrillning, fika</a:t>
            </a:r>
          </a:p>
          <a:p>
            <a:r>
              <a:rPr lang="sv-SE" noProof="0" dirty="0"/>
              <a:t>Hålla i uppvärmning, lek</a:t>
            </a:r>
          </a:p>
          <a:p>
            <a:r>
              <a:rPr lang="sv-SE" noProof="0" dirty="0"/>
              <a:t>Fylla i närvaro</a:t>
            </a:r>
          </a:p>
          <a:p>
            <a:r>
              <a:rPr lang="sv-SE" noProof="0" dirty="0"/>
              <a:t>Organisera skjuts, samlingstid</a:t>
            </a:r>
          </a:p>
          <a:p>
            <a:r>
              <a:rPr lang="sv-SE" noProof="0" dirty="0"/>
              <a:t>Fixa umgängesdag, läger, bad…</a:t>
            </a:r>
          </a:p>
          <a:p>
            <a:r>
              <a:rPr lang="sv-SE" noProof="0" dirty="0"/>
              <a:t>Skugga andras barn</a:t>
            </a:r>
          </a:p>
        </p:txBody>
      </p:sp>
    </p:spTree>
    <p:extLst>
      <p:ext uri="{BB962C8B-B14F-4D97-AF65-F5344CB8AC3E}">
        <p14:creationId xmlns:p14="http://schemas.microsoft.com/office/powerpoint/2010/main" val="3920973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24E188F-4BCF-FE57-9E86-4E6225CD5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noProof="0" dirty="0"/>
              <a:t>Fortsatt idrottande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8A2FFED-B46E-DDAE-1EFD-216C39ED365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v-SE" sz="3200" noProof="0" dirty="0"/>
              <a:t>Glädje – rolig idrott</a:t>
            </a:r>
          </a:p>
          <a:p>
            <a:r>
              <a:rPr lang="sv-SE" sz="3200" noProof="0" dirty="0"/>
              <a:t>Gemenskap</a:t>
            </a:r>
          </a:p>
          <a:p>
            <a:r>
              <a:rPr lang="sv-SE" sz="3200" noProof="0" dirty="0"/>
              <a:t>Trygghet</a:t>
            </a:r>
          </a:p>
          <a:p>
            <a:r>
              <a:rPr lang="sv-SE" sz="3200" noProof="0" dirty="0"/>
              <a:t>Inre motivation (vill själv)</a:t>
            </a:r>
          </a:p>
          <a:p>
            <a:r>
              <a:rPr lang="sv-SE" sz="3200" noProof="0" dirty="0"/>
              <a:t>Ingen press</a:t>
            </a:r>
          </a:p>
          <a:p>
            <a:r>
              <a:rPr lang="sv-SE" sz="3200" noProof="0" dirty="0"/>
              <a:t>Egna villkor</a:t>
            </a:r>
          </a:p>
          <a:p>
            <a:r>
              <a:rPr lang="sv-SE" sz="3200" noProof="0" dirty="0" err="1"/>
              <a:t>Multisporta</a:t>
            </a:r>
            <a:endParaRPr lang="sv-SE" sz="3200" noProof="0" dirty="0"/>
          </a:p>
          <a:p>
            <a:r>
              <a:rPr lang="sv-SE" sz="3200" noProof="0" dirty="0"/>
              <a:t>Individuella mål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C611C3A5-6C78-AC93-EACF-A16C3A74627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v-SE" sz="4800" noProof="0" dirty="0"/>
              <a:t>Ge exempel på mål</a:t>
            </a:r>
          </a:p>
        </p:txBody>
      </p:sp>
    </p:spTree>
    <p:extLst>
      <p:ext uri="{BB962C8B-B14F-4D97-AF65-F5344CB8AC3E}">
        <p14:creationId xmlns:p14="http://schemas.microsoft.com/office/powerpoint/2010/main" val="2817793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057A0ED-E2A9-7F33-E95A-4B8C177CA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noProof="0" dirty="0"/>
              <a:t>Anmälan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C57DC21-EF55-58C8-AB27-5B80F561C5A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sv-SE" sz="2800" noProof="0" dirty="0"/>
              <a:t>Hemsida / Facebook…</a:t>
            </a:r>
          </a:p>
          <a:p>
            <a:pPr lvl="1"/>
            <a:r>
              <a:rPr lang="sv-SE" sz="2800" noProof="0" dirty="0"/>
              <a:t>Träning</a:t>
            </a:r>
            <a:endParaRPr lang="sv-SE" sz="2800" dirty="0"/>
          </a:p>
          <a:p>
            <a:pPr lvl="1"/>
            <a:r>
              <a:rPr lang="sv-SE" sz="2800" noProof="0" dirty="0"/>
              <a:t>Stafett</a:t>
            </a:r>
          </a:p>
          <a:p>
            <a:pPr lvl="1"/>
            <a:r>
              <a:rPr lang="sv-SE" sz="2800" noProof="0" dirty="0"/>
              <a:t>etc.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417FD63-2772-3B2A-D389-007EE56A0A9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sv-SE" sz="3200" noProof="0" dirty="0" err="1"/>
              <a:t>Eventor</a:t>
            </a:r>
            <a:endParaRPr lang="sv-SE" sz="3200" noProof="0" dirty="0"/>
          </a:p>
          <a:p>
            <a:pPr lvl="1"/>
            <a:r>
              <a:rPr lang="sv-SE" sz="2800" noProof="0" dirty="0"/>
              <a:t>Tävlingar</a:t>
            </a:r>
          </a:p>
          <a:p>
            <a:pPr lvl="1"/>
            <a:r>
              <a:rPr lang="sv-SE" sz="2800" noProof="0" dirty="0"/>
              <a:t>Veckans bana i hela Sverige</a:t>
            </a:r>
          </a:p>
          <a:p>
            <a:pPr lvl="2"/>
            <a:r>
              <a:rPr lang="sv-SE" sz="2400" noProof="0" dirty="0">
                <a:hlinkClick r:id="rId3"/>
              </a:rPr>
              <a:t>https://eventor.orientering.se/</a:t>
            </a:r>
            <a:endParaRPr lang="sv-SE" sz="2400" noProof="0" dirty="0"/>
          </a:p>
          <a:p>
            <a:pPr lvl="1"/>
            <a:endParaRPr lang="sv-SE" noProof="0" dirty="0"/>
          </a:p>
        </p:txBody>
      </p:sp>
    </p:spTree>
    <p:extLst>
      <p:ext uri="{BB962C8B-B14F-4D97-AF65-F5344CB8AC3E}">
        <p14:creationId xmlns:p14="http://schemas.microsoft.com/office/powerpoint/2010/main" val="16640688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F56D4CF-85E0-477D-BB79-6E27FEE58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noProof="0" dirty="0"/>
              <a:t>Tävling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89AC479-CF33-B46A-BA8B-7E7D8F2BB7E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sv-SE" sz="2400" noProof="0" dirty="0"/>
              <a:t>Läs inbjudan och PM i </a:t>
            </a:r>
            <a:r>
              <a:rPr lang="sv-SE" sz="2400" noProof="0" dirty="0" err="1"/>
              <a:t>Eventor</a:t>
            </a:r>
            <a:endParaRPr lang="sv-SE" sz="2400" noProof="0" dirty="0"/>
          </a:p>
          <a:p>
            <a:pPr marL="342900" indent="-342900">
              <a:buFont typeface="+mj-lt"/>
              <a:buAutoNum type="arabicPeriod"/>
            </a:pPr>
            <a:r>
              <a:rPr lang="sv-SE" sz="2400" noProof="0" dirty="0"/>
              <a:t>Hitta arenan – bil, fots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2400" noProof="0" dirty="0"/>
              <a:t>Start – en / två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2400" noProof="0" dirty="0"/>
              <a:t>Startprocedur</a:t>
            </a:r>
          </a:p>
          <a:p>
            <a:pPr lvl="1"/>
            <a:r>
              <a:rPr lang="sv-SE" sz="2000" noProof="0" dirty="0"/>
              <a:t>Gå-fram-tid</a:t>
            </a:r>
          </a:p>
          <a:p>
            <a:pPr lvl="1"/>
            <a:r>
              <a:rPr lang="sv-SE" sz="2000" noProof="0" dirty="0"/>
              <a:t>Fållor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D105EC6-9822-AA2C-E360-7CCCE737FAD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361950" indent="-361950">
              <a:buFont typeface="+mj-lt"/>
              <a:buAutoNum type="arabicPeriod" startAt="5"/>
            </a:pPr>
            <a:r>
              <a:rPr lang="sv-SE" sz="2400" noProof="0" dirty="0"/>
              <a:t>Orientera</a:t>
            </a:r>
          </a:p>
          <a:p>
            <a:pPr marL="342900" indent="-342900">
              <a:buFont typeface="+mj-lt"/>
              <a:buAutoNum type="arabicPeriod" startAt="5"/>
            </a:pPr>
            <a:r>
              <a:rPr lang="sv-SE" sz="2400" noProof="0" dirty="0"/>
              <a:t>Gå i mål</a:t>
            </a:r>
          </a:p>
          <a:p>
            <a:pPr marL="342900" indent="-342900">
              <a:buFont typeface="+mj-lt"/>
              <a:buAutoNum type="arabicPeriod" startAt="5"/>
            </a:pPr>
            <a:r>
              <a:rPr lang="sv-SE" sz="2400" noProof="0" dirty="0"/>
              <a:t>Stämpla ut, följ avspärrningar</a:t>
            </a:r>
          </a:p>
          <a:p>
            <a:pPr marL="342900" indent="-342900">
              <a:buFont typeface="+mj-lt"/>
              <a:buAutoNum type="arabicPeriod" startAt="5"/>
            </a:pPr>
            <a:r>
              <a:rPr lang="sv-SE" sz="2400" noProof="0" dirty="0"/>
              <a:t>Efter mål</a:t>
            </a:r>
          </a:p>
          <a:p>
            <a:pPr lvl="1"/>
            <a:r>
              <a:rPr lang="sv-SE" sz="2000" noProof="0" dirty="0"/>
              <a:t>Duscha, äta, diskutera banan</a:t>
            </a:r>
          </a:p>
          <a:p>
            <a:endParaRPr lang="sv-SE" noProof="0" dirty="0"/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38DE3258-3003-9232-0241-935C08A11132}"/>
              </a:ext>
            </a:extLst>
          </p:cNvPr>
          <p:cNvSpPr txBox="1"/>
          <p:nvPr/>
        </p:nvSpPr>
        <p:spPr>
          <a:xfrm rot="2515348">
            <a:off x="8554109" y="1441401"/>
            <a:ext cx="3070578" cy="132343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sv-SE" sz="2000" b="1" dirty="0"/>
              <a:t>Tänk på:</a:t>
            </a:r>
          </a:p>
          <a:p>
            <a:r>
              <a:rPr lang="sv-SE" sz="2000" dirty="0"/>
              <a:t>Allemansrätten</a:t>
            </a:r>
          </a:p>
          <a:p>
            <a:r>
              <a:rPr lang="sv-SE" sz="2000" dirty="0"/>
              <a:t>Heltäckande klädsel</a:t>
            </a:r>
          </a:p>
          <a:p>
            <a:r>
              <a:rPr lang="sv-SE" sz="2000" dirty="0"/>
              <a:t>Kompass och pinne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948253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979B9F2-CE91-5707-4A9F-8118AB9A8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noProof="0" dirty="0"/>
              <a:t>Struktur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C56990-5E16-809D-A2CC-3EB2833CFC2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l"/>
            <a:r>
              <a:rPr lang="sv-SE" sz="3600" noProof="0" dirty="0"/>
              <a:t>Grenar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47003F1-3A9E-7425-80DF-25A01A18FBF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sz="2800" noProof="0" dirty="0"/>
              <a:t>OL – orienteringslöpning</a:t>
            </a:r>
          </a:p>
          <a:p>
            <a:r>
              <a:rPr lang="sv-SE" sz="2800" noProof="0" dirty="0"/>
              <a:t>MTBO</a:t>
            </a:r>
          </a:p>
          <a:p>
            <a:r>
              <a:rPr lang="sv-SE" sz="2800" noProof="0" dirty="0"/>
              <a:t>Skid-O</a:t>
            </a:r>
          </a:p>
          <a:p>
            <a:r>
              <a:rPr lang="sv-SE" sz="2800" noProof="0" dirty="0" err="1"/>
              <a:t>PreO</a:t>
            </a:r>
            <a:endParaRPr lang="sv-SE" sz="2800" noProof="0" dirty="0"/>
          </a:p>
          <a:p>
            <a:r>
              <a:rPr lang="sv-SE" sz="2800" noProof="0" dirty="0"/>
              <a:t>Paraorientering</a:t>
            </a:r>
          </a:p>
          <a:p>
            <a:endParaRPr lang="sv-SE" noProof="0" dirty="0"/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5F896CC9-20F7-9E74-0DC7-122C8146AE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l"/>
            <a:r>
              <a:rPr lang="sv-SE" sz="3600" noProof="0" dirty="0"/>
              <a:t>OL</a:t>
            </a:r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B10337F7-5972-6433-3C55-788744DEB8F7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 numCol="2">
            <a:normAutofit fontScale="92500" lnSpcReduction="10000"/>
          </a:bodyPr>
          <a:lstStyle/>
          <a:p>
            <a:r>
              <a:rPr lang="sv-SE" sz="2400" dirty="0"/>
              <a:t>Åldersklasser</a:t>
            </a:r>
          </a:p>
          <a:p>
            <a:r>
              <a:rPr lang="sv-SE" sz="2400" dirty="0"/>
              <a:t>Öppna klasser</a:t>
            </a:r>
            <a:endParaRPr lang="sv-SE" sz="2400" noProof="0" dirty="0"/>
          </a:p>
          <a:p>
            <a:r>
              <a:rPr lang="sv-SE" sz="2400" dirty="0"/>
              <a:t>Färger </a:t>
            </a:r>
            <a:r>
              <a:rPr lang="sv-SE" sz="1500" dirty="0">
                <a:hlinkClick r:id="rId3"/>
              </a:rPr>
              <a:t>https://www.orientering.se/utova-och-folj/tavla/discipliner-klasser/klasser-banlangder-beraknade-segrartider/klasser-svarighetsnivaer-banlangder-segrartider-i-ol/</a:t>
            </a:r>
            <a:endParaRPr lang="sv-SE" sz="1500" noProof="0" dirty="0"/>
          </a:p>
          <a:p>
            <a:r>
              <a:rPr lang="sv-SE" sz="2400" noProof="0" dirty="0" err="1"/>
              <a:t>Dicipliner</a:t>
            </a:r>
            <a:endParaRPr lang="sv-SE" sz="2400" noProof="0" dirty="0"/>
          </a:p>
          <a:p>
            <a:pPr lvl="1"/>
            <a:r>
              <a:rPr lang="sv-SE" sz="2000" noProof="0" dirty="0"/>
              <a:t>Ultralång</a:t>
            </a:r>
          </a:p>
          <a:p>
            <a:pPr lvl="1"/>
            <a:r>
              <a:rPr lang="sv-SE" sz="2000" dirty="0"/>
              <a:t>Lång</a:t>
            </a:r>
          </a:p>
          <a:p>
            <a:pPr lvl="1"/>
            <a:r>
              <a:rPr lang="sv-SE" sz="2000" noProof="0" dirty="0"/>
              <a:t>Medel</a:t>
            </a:r>
          </a:p>
          <a:p>
            <a:pPr lvl="1"/>
            <a:r>
              <a:rPr lang="sv-SE" sz="2000" dirty="0"/>
              <a:t>Sprint</a:t>
            </a:r>
          </a:p>
          <a:p>
            <a:pPr lvl="1"/>
            <a:r>
              <a:rPr lang="sv-SE" sz="2000" noProof="0" dirty="0"/>
              <a:t>Indoor</a:t>
            </a:r>
          </a:p>
          <a:p>
            <a:pPr lvl="1"/>
            <a:r>
              <a:rPr lang="sv-SE" sz="2000" dirty="0"/>
              <a:t>Natt</a:t>
            </a:r>
          </a:p>
          <a:p>
            <a:pPr lvl="1"/>
            <a:r>
              <a:rPr lang="sv-SE" sz="2000" noProof="0" dirty="0"/>
              <a:t>Stafett</a:t>
            </a:r>
          </a:p>
        </p:txBody>
      </p:sp>
    </p:spTree>
    <p:extLst>
      <p:ext uri="{BB962C8B-B14F-4D97-AF65-F5344CB8AC3E}">
        <p14:creationId xmlns:p14="http://schemas.microsoft.com/office/powerpoint/2010/main" val="33653198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26B02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6728D11B-929E-4324-91B0-4A4DA4CAC3DD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4229</TotalTime>
  <Words>294</Words>
  <Application>Microsoft Office PowerPoint</Application>
  <PresentationFormat>Bredbild</PresentationFormat>
  <Paragraphs>100</Paragraphs>
  <Slides>10</Slides>
  <Notes>5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10</vt:i4>
      </vt:variant>
    </vt:vector>
  </HeadingPairs>
  <TitlesOfParts>
    <vt:vector size="14" baseType="lpstr">
      <vt:lpstr>Aptos</vt:lpstr>
      <vt:lpstr>Arial</vt:lpstr>
      <vt:lpstr>Century Gothic</vt:lpstr>
      <vt:lpstr>Savon</vt:lpstr>
      <vt:lpstr>Stötta ditt barn i OL</vt:lpstr>
      <vt:lpstr>Vilka är vi? Vad ska vi prata om?</vt:lpstr>
      <vt:lpstr>Föreningar fortsatt idrottande Anmälan Tävling Struktur Karta</vt:lpstr>
      <vt:lpstr>Föreningar</vt:lpstr>
      <vt:lpstr>Föreningar</vt:lpstr>
      <vt:lpstr>Fortsatt idrottande</vt:lpstr>
      <vt:lpstr>Anmälan</vt:lpstr>
      <vt:lpstr>Tävling</vt:lpstr>
      <vt:lpstr>Struktur</vt:lpstr>
      <vt:lpstr>Kartor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Malin Ekman</dc:creator>
  <cp:lastModifiedBy>Malin Ekman</cp:lastModifiedBy>
  <cp:revision>3</cp:revision>
  <dcterms:created xsi:type="dcterms:W3CDTF">2025-02-10T16:39:02Z</dcterms:created>
  <dcterms:modified xsi:type="dcterms:W3CDTF">2025-02-16T18:10:29Z</dcterms:modified>
</cp:coreProperties>
</file>