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3" r:id="rId4"/>
    <p:sldId id="274" r:id="rId5"/>
    <p:sldId id="275" r:id="rId6"/>
    <p:sldId id="258" r:id="rId7"/>
    <p:sldId id="259" r:id="rId8"/>
    <p:sldId id="276" r:id="rId9"/>
    <p:sldId id="260" r:id="rId10"/>
    <p:sldId id="280" r:id="rId11"/>
    <p:sldId id="277" r:id="rId12"/>
    <p:sldId id="278" r:id="rId13"/>
    <p:sldId id="261" r:id="rId14"/>
    <p:sldId id="262" r:id="rId15"/>
    <p:sldId id="263" r:id="rId16"/>
    <p:sldId id="279" r:id="rId17"/>
    <p:sldId id="264" r:id="rId18"/>
    <p:sldId id="281" r:id="rId19"/>
    <p:sldId id="282" r:id="rId20"/>
    <p:sldId id="283" r:id="rId21"/>
    <p:sldId id="265" r:id="rId22"/>
    <p:sldId id="266" r:id="rId23"/>
    <p:sldId id="267" r:id="rId24"/>
    <p:sldId id="284" r:id="rId25"/>
    <p:sldId id="268" r:id="rId26"/>
    <p:sldId id="269" r:id="rId27"/>
    <p:sldId id="285" r:id="rId28"/>
    <p:sldId id="286" r:id="rId29"/>
    <p:sldId id="287" r:id="rId30"/>
    <p:sldId id="270" r:id="rId31"/>
    <p:sldId id="296" r:id="rId32"/>
    <p:sldId id="288" r:id="rId33"/>
    <p:sldId id="294" r:id="rId34"/>
    <p:sldId id="295" r:id="rId35"/>
    <p:sldId id="293" r:id="rId36"/>
    <p:sldId id="290" r:id="rId37"/>
    <p:sldId id="291" r:id="rId38"/>
    <p:sldId id="289" r:id="rId39"/>
    <p:sldId id="292" r:id="rId4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72" d="100"/>
          <a:sy n="72" d="100"/>
        </p:scale>
        <p:origin x="86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457211-5981-10DE-A02C-659991B18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8F198E9-BF0C-0FE5-C5BB-6FF8FDF90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D39F0A2-A293-61C0-C5EF-5C2639445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C3BB-9C18-4429-A5E6-57C30C489BE3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7AF349C-890F-9044-55C7-3B09E9A91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F00AC5C-720F-BA34-1B88-11B3DDF7D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14CE-905A-4A10-80A3-5FE02B02E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0563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F8C1D6-AC06-22FC-3C0C-DB0ED9F92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296A77A-3F99-B9AC-625B-1889BD10D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AA6E19A-516B-4111-0268-589F542AB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C3BB-9C18-4429-A5E6-57C30C489BE3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E0D5045-9B00-64B7-8F9F-94B4D5EA7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29BD8E-4FF7-2B85-1895-F70B55BFC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14CE-905A-4A10-80A3-5FE02B02E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620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66BB385-A0DF-E0E7-0A52-86390111A8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D3D281E-1574-0B31-FF36-094D0A9FF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60A5B75-A1F6-364B-55A6-0FF33D31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C3BB-9C18-4429-A5E6-57C30C489BE3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0EFAF39-0C74-AAB9-54A8-3D5D022C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47ACBCF-75F3-F30A-BDC2-D17F55EFE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14CE-905A-4A10-80A3-5FE02B02E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0568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46349E-BF72-96B1-2E25-CB0550104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3920259-204F-3793-DA34-1E1C77A2D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F152D0D-230B-94D3-DA24-67C1999A5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C3BB-9C18-4429-A5E6-57C30C489BE3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308F998-41B5-D12A-16CD-9986F9EFC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479DE7B-6786-9F6A-962C-04C571865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14CE-905A-4A10-80A3-5FE02B02E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3266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AFF3ED-4BC0-CE75-07C2-AD4D8443C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79DD460-C323-0818-E014-BF35D38F2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6F18AE-60BC-0226-137C-A7F2B6263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C3BB-9C18-4429-A5E6-57C30C489BE3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549B006-A775-1B59-65F8-478C50914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E07DC91-360C-BE33-6CD9-1CDB92953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14CE-905A-4A10-80A3-5FE02B02E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418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9D3B93-7ABB-E01C-A503-5BB92F5E6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AC1A97F-0567-2437-18D6-B4C2F14A79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E3E7B06-97F3-F093-2B5F-BF49A4ABA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16EEB80-F8BE-6013-8338-255386CC9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C3BB-9C18-4429-A5E6-57C30C489BE3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2AC29EC-7D8B-658F-B13F-FD9A0D29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FD52B0C-5648-3168-6170-07365B250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14CE-905A-4A10-80A3-5FE02B02E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3503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7B8AD2-C3BD-EA9B-C17F-5D6157710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34659DD-E2C7-39E2-1AC2-44EFDF784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E95375A-9FE3-4B49-D1D2-2F1C25C4B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F175F87-7C55-9A58-C520-B4EF60930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965356F-1071-B1BA-AEC8-8ACE016C35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4A81C1B-521B-78F1-D272-13510AE73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C3BB-9C18-4429-A5E6-57C30C489BE3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1546F30-14B4-47C2-A750-E445B4027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435A0A7-8732-4980-5124-37AA7D252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14CE-905A-4A10-80A3-5FE02B02E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996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7A40B9-9981-9C79-8EA7-F7FB01DF6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B1CAAEA-61FF-4FE0-4350-67E270995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C3BB-9C18-4429-A5E6-57C30C489BE3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AD5A7DB-84E9-83DC-681A-18B52045F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69D5A1D-96D2-D0D8-BADE-0E26EF70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14CE-905A-4A10-80A3-5FE02B02E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139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979639A-97DD-74AD-1CD8-F6A67FF13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C3BB-9C18-4429-A5E6-57C30C489BE3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2915D5-B6D3-06B9-92D0-63B0DF4B7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10E480A-E7DE-A251-7330-9BDCDCFC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14CE-905A-4A10-80A3-5FE02B02E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0954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2B18DF-A1DB-FEE3-C546-5FEE96F8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9B4485A-623B-5C0F-C4EA-61E286807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D568F67-77F3-3CF9-3DB1-4A1B3FB10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A2497FF-94A3-C2AF-BE5F-775E9E07E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C3BB-9C18-4429-A5E6-57C30C489BE3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E5BEC64-6875-C571-57F0-8519FE511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9D96CC9-48A3-593B-7286-196EA5A6D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14CE-905A-4A10-80A3-5FE02B02E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7164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C47CA2-0701-3D16-BDA3-D44A16177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2EA1D24-12AA-F0AD-BBD5-28A30BA28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274DB54-6C6C-F1F1-743A-73FC9F9E2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53C3427-A4A2-1297-C525-8675DD9C0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C3BB-9C18-4429-A5E6-57C30C489BE3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8EA0CBA-E0B1-A151-9532-B2EF7A4F7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8EDB57B-08D2-9E1B-67D7-3F2F62902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14CE-905A-4A10-80A3-5FE02B02E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000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8ED9334-16B0-3076-00C2-913F33212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A24A4F4-42AC-1665-7166-1E651BE5E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C527553-52C1-D035-F284-D110D791A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BC3BB-9C18-4429-A5E6-57C30C489BE3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1D9B39F-DB6E-7460-5978-E6EF09090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C7116CE-1FD2-9CE3-0287-C4F0BBC21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B14CE-905A-4A10-80A3-5FE02B02EB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283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8C6B98A-2317-68D0-4D71-F9CDF8188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17"/>
            <a:ext cx="12192000" cy="673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69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220E48C-8DB0-3C0F-6017-E54787978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19" y="0"/>
            <a:ext cx="11695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26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FA482F6-42BF-B929-9244-B58C501F5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89" y="0"/>
            <a:ext cx="11851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99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867C6F8-A779-528C-D181-BFAE3A81D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16" y="0"/>
            <a:ext cx="11554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05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FCDD828-D9CA-2259-3F49-DDAFD3C65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92"/>
            <a:ext cx="12192000" cy="68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35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07EB093-6919-DBD7-F998-BB512BDEA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66" y="0"/>
            <a:ext cx="11753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02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7CD7D2A-BB7E-5EEB-DD1E-254B5DF74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9"/>
            <a:ext cx="12192000" cy="684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63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6709030-90FF-7A27-E3AC-E64011B91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6"/>
            <a:ext cx="12192000" cy="685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28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3CDBC16-A8BA-3493-30BC-A29AB4F11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65" y="0"/>
            <a:ext cx="11966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78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C016D51-14F3-6108-EE70-7C5911471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8" y="0"/>
            <a:ext cx="12121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41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1FC1463-EE5C-F8BC-4254-CBB0AFE53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2" y="0"/>
            <a:ext cx="12083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50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7204F168-5094-58FD-EA9F-0A3619294FAE}"/>
              </a:ext>
            </a:extLst>
          </p:cNvPr>
          <p:cNvSpPr txBox="1"/>
          <p:nvPr/>
        </p:nvSpPr>
        <p:spPr>
          <a:xfrm>
            <a:off x="2699057" y="1437815"/>
            <a:ext cx="7302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/>
              <a:t>Program</a:t>
            </a:r>
          </a:p>
          <a:p>
            <a:pPr algn="ctr"/>
            <a:endParaRPr lang="sv-SE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Information från SOFT ordförandekonferens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JWOC 2026, hur påverkar det?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Information från tekniska kommittén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Övriga frågor</a:t>
            </a:r>
          </a:p>
        </p:txBody>
      </p:sp>
    </p:spTree>
    <p:extLst>
      <p:ext uri="{BB962C8B-B14F-4D97-AF65-F5344CB8AC3E}">
        <p14:creationId xmlns:p14="http://schemas.microsoft.com/office/powerpoint/2010/main" val="1706056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49EFFA8-665B-72E1-876E-43A9758EE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84"/>
            <a:ext cx="12192000" cy="681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12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F82AC36-1E29-EBD7-DB43-7689AC998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8" y="0"/>
            <a:ext cx="12076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84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F22D668-41A0-F00C-1BF7-F5BAF93CF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71" y="0"/>
            <a:ext cx="11956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73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A50DC8E-6FB8-B029-864B-A500ACFFE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0"/>
            <a:ext cx="12192000" cy="68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87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BF236CF-AF3D-F580-EDCC-94C023114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05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05F2DEB-0A82-95CA-B2B0-9189630E5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" y="0"/>
            <a:ext cx="12182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93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93A98D0-24C2-4A9A-0BCF-3B651CD77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7" y="0"/>
            <a:ext cx="12162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1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2E76CF5-601B-3BFF-9552-C964122BA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4" y="0"/>
            <a:ext cx="11999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4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8505CEAA-BA70-FB03-6CF2-C78326136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68" y="0"/>
            <a:ext cx="11860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3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07081B8-AA54-CBF6-551C-B3DD90D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51" y="0"/>
            <a:ext cx="11957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00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394F98E-DC87-4BBA-7BFF-C369EBD07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70"/>
            <a:ext cx="12192000" cy="669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04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2AFDA0B-D43C-1FBA-15C0-4863B3B89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4"/>
            <a:ext cx="12192000" cy="68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28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9F13920-2359-2B21-D536-0DFFC3959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414" y="868458"/>
            <a:ext cx="9137172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70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4AE2C0B-1271-55B6-64B7-E6D311335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25"/>
            <a:ext cx="12192000" cy="668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19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28AE3F1-3FF2-BA8B-44B4-0C98104FC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486"/>
            <a:ext cx="12192000" cy="59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71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41B855C-60F6-0EDC-3FF2-CE67BD414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923"/>
            <a:ext cx="12192000" cy="59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369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F99B0D21-3C0E-05BF-DAD2-975E04F0B0D3}"/>
              </a:ext>
            </a:extLst>
          </p:cNvPr>
          <p:cNvSpPr txBox="1"/>
          <p:nvPr/>
        </p:nvSpPr>
        <p:spPr>
          <a:xfrm>
            <a:off x="2976530" y="2415277"/>
            <a:ext cx="6148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/>
              <a:t>Motioner SOFT förbundsmöte</a:t>
            </a:r>
          </a:p>
        </p:txBody>
      </p:sp>
    </p:spTree>
    <p:extLst>
      <p:ext uri="{BB962C8B-B14F-4D97-AF65-F5344CB8AC3E}">
        <p14:creationId xmlns:p14="http://schemas.microsoft.com/office/powerpoint/2010/main" val="1629325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1EA5F11A-52E7-BBFE-06FB-1EF6CB88606B}"/>
              </a:ext>
            </a:extLst>
          </p:cNvPr>
          <p:cNvSpPr txBox="1"/>
          <p:nvPr/>
        </p:nvSpPr>
        <p:spPr>
          <a:xfrm>
            <a:off x="2118886" y="3059668"/>
            <a:ext cx="7542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/>
              <a:t>JWOC 2026</a:t>
            </a:r>
          </a:p>
        </p:txBody>
      </p:sp>
    </p:spTree>
    <p:extLst>
      <p:ext uri="{BB962C8B-B14F-4D97-AF65-F5344CB8AC3E}">
        <p14:creationId xmlns:p14="http://schemas.microsoft.com/office/powerpoint/2010/main" val="2641919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B9692A-C787-7996-CED4-7EB02F963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Info från tekniska kommittén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6A0880F-F35A-1458-0130-DF39B036C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Ungdomsbanor till BlOF för granskning (bankontrollant ska ha kollat)</a:t>
            </a:r>
          </a:p>
          <a:p>
            <a:r>
              <a:rPr lang="sv-SE" dirty="0"/>
              <a:t>Tävlingsledare/kontrollant, banläggare/kontrollant i Eventor 15 dec.</a:t>
            </a:r>
          </a:p>
          <a:p>
            <a:r>
              <a:rPr lang="sv-SE" dirty="0"/>
              <a:t>Uppdateringar i regelverket på G.</a:t>
            </a:r>
          </a:p>
        </p:txBody>
      </p:sp>
    </p:spTree>
    <p:extLst>
      <p:ext uri="{BB962C8B-B14F-4D97-AF65-F5344CB8AC3E}">
        <p14:creationId xmlns:p14="http://schemas.microsoft.com/office/powerpoint/2010/main" val="158785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4946C76B-D37D-3880-DBE4-0A72F8BD02A7}"/>
              </a:ext>
            </a:extLst>
          </p:cNvPr>
          <p:cNvSpPr txBox="1"/>
          <p:nvPr/>
        </p:nvSpPr>
        <p:spPr>
          <a:xfrm>
            <a:off x="3329677" y="2907161"/>
            <a:ext cx="5978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/>
              <a:t>Övriga frågor?</a:t>
            </a:r>
          </a:p>
        </p:txBody>
      </p:sp>
    </p:spTree>
    <p:extLst>
      <p:ext uri="{BB962C8B-B14F-4D97-AF65-F5344CB8AC3E}">
        <p14:creationId xmlns:p14="http://schemas.microsoft.com/office/powerpoint/2010/main" val="107471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D49ED1E2-BB2F-AA0E-44FB-9901C6355A58}"/>
              </a:ext>
            </a:extLst>
          </p:cNvPr>
          <p:cNvSpPr txBox="1"/>
          <p:nvPr/>
        </p:nvSpPr>
        <p:spPr>
          <a:xfrm>
            <a:off x="3165716" y="1702676"/>
            <a:ext cx="59404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/>
              <a:t>Årsmöte 14 februari 2024</a:t>
            </a:r>
          </a:p>
          <a:p>
            <a:pPr algn="ctr"/>
            <a:r>
              <a:rPr lang="sv-SE" sz="2800" b="1" dirty="0" err="1"/>
              <a:t>Kl</a:t>
            </a:r>
            <a:r>
              <a:rPr lang="sv-SE" sz="2800" b="1" dirty="0"/>
              <a:t> 19.00</a:t>
            </a:r>
          </a:p>
          <a:p>
            <a:pPr algn="ctr"/>
            <a:r>
              <a:rPr lang="sv-SE" sz="2800" b="1" dirty="0"/>
              <a:t>Karlskrona SOK</a:t>
            </a:r>
          </a:p>
          <a:p>
            <a:pPr algn="ctr"/>
            <a:r>
              <a:rPr lang="sv-SE" sz="2800" b="1" dirty="0"/>
              <a:t>Motioner till BlOF senast 31 december</a:t>
            </a:r>
          </a:p>
        </p:txBody>
      </p:sp>
    </p:spTree>
    <p:extLst>
      <p:ext uri="{BB962C8B-B14F-4D97-AF65-F5344CB8AC3E}">
        <p14:creationId xmlns:p14="http://schemas.microsoft.com/office/powerpoint/2010/main" val="316922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20513AA-3691-C8EA-BD9C-B64A507B8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0"/>
            <a:ext cx="12192000" cy="684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10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7E94647-2B2B-08A2-F835-8840E149D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2" y="0"/>
            <a:ext cx="12100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67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34DED22-D68F-34BB-C6B4-4905D7552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8" y="0"/>
            <a:ext cx="12013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16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9D84E19-5DF3-88D4-D0BE-C294BBC84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06"/>
            <a:ext cx="12192000" cy="678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86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24A8F61-EA98-1306-1782-FECE3CFD7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56"/>
            <a:ext cx="12192000" cy="678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48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7E5C9DE-39C3-FF28-BD98-C50D7E854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2" y="0"/>
            <a:ext cx="12071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33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73</Words>
  <Application>Microsoft Office PowerPoint</Application>
  <PresentationFormat>Bredbild</PresentationFormat>
  <Paragraphs>17</Paragraphs>
  <Slides>39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Info från tekniska kommittén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Lennart Smedenmark</dc:creator>
  <cp:lastModifiedBy>Lennart Smedenmark</cp:lastModifiedBy>
  <cp:revision>6</cp:revision>
  <dcterms:created xsi:type="dcterms:W3CDTF">2023-11-20T12:30:24Z</dcterms:created>
  <dcterms:modified xsi:type="dcterms:W3CDTF">2023-11-22T19:51:03Z</dcterms:modified>
</cp:coreProperties>
</file>