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2" r:id="rId3"/>
    <p:sldId id="273" r:id="rId4"/>
    <p:sldId id="274" r:id="rId5"/>
    <p:sldId id="281" r:id="rId6"/>
    <p:sldId id="282" r:id="rId7"/>
    <p:sldId id="283" r:id="rId8"/>
    <p:sldId id="284" r:id="rId9"/>
    <p:sldId id="285" r:id="rId10"/>
    <p:sldId id="286" r:id="rId11"/>
    <p:sldId id="265" r:id="rId12"/>
    <p:sldId id="270" r:id="rId13"/>
    <p:sldId id="269" r:id="rId14"/>
    <p:sldId id="271" r:id="rId15"/>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tshållare för sidhuvud 1"/>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sv-SE" sz="1200" b="0" i="0" u="none" strike="noStrike" kern="1200" cap="none" spc="0" baseline="0">
                <a:solidFill>
                  <a:srgbClr val="000000"/>
                </a:solidFill>
                <a:uFillTx/>
                <a:latin typeface="Calibri"/>
              </a:defRPr>
            </a:lvl1pPr>
          </a:lstStyle>
          <a:p>
            <a:pPr lvl="0"/>
            <a:endParaRPr lang="sv-SE"/>
          </a:p>
        </p:txBody>
      </p:sp>
      <p:sp>
        <p:nvSpPr>
          <p:cNvPr id="3" name="Platshållare för datum 2"/>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sv-SE" sz="1200" b="0" i="0" u="none" strike="noStrike" kern="1200" cap="none" spc="0" baseline="0">
                <a:solidFill>
                  <a:srgbClr val="000000"/>
                </a:solidFill>
                <a:uFillTx/>
                <a:latin typeface="Calibri"/>
              </a:defRPr>
            </a:lvl1pPr>
          </a:lstStyle>
          <a:p>
            <a:pPr lvl="0"/>
            <a:fld id="{16C95685-2673-46E4-B29D-080C18B45998}" type="datetime1">
              <a:rPr lang="sv-SE"/>
              <a:pPr lvl="0"/>
              <a:t>2023-12-05</a:t>
            </a:fld>
            <a:endParaRPr lang="sv-SE"/>
          </a:p>
        </p:txBody>
      </p:sp>
      <p:sp>
        <p:nvSpPr>
          <p:cNvPr id="4" name="Platshållare för bildobjekt 3"/>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Platshållare för anteckningar 4"/>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sv-SE" sz="1200" b="0" i="0" u="none" strike="noStrike" kern="1200" cap="none" spc="0" baseline="0">
                <a:solidFill>
                  <a:srgbClr val="000000"/>
                </a:solidFill>
                <a:uFillTx/>
                <a:latin typeface="Calibri"/>
              </a:defRPr>
            </a:lvl1pPr>
          </a:lstStyle>
          <a:p>
            <a:pPr lvl="0"/>
            <a:endParaRPr lang="sv-SE"/>
          </a:p>
        </p:txBody>
      </p:sp>
      <p:sp>
        <p:nvSpPr>
          <p:cNvPr id="7" name="Platshållare för bildnummer 6"/>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sv-SE" sz="1200" b="0" i="0" u="none" strike="noStrike" kern="1200" cap="none" spc="0" baseline="0">
                <a:solidFill>
                  <a:srgbClr val="000000"/>
                </a:solidFill>
                <a:uFillTx/>
                <a:latin typeface="Calibri"/>
              </a:defRPr>
            </a:lvl1pPr>
          </a:lstStyle>
          <a:p>
            <a:pPr lvl="0"/>
            <a:fld id="{F7C8CFE6-084B-4EDA-AF50-D717B80F274F}" type="slidenum">
              <a:t>‹#›</a:t>
            </a:fld>
            <a:endParaRPr lang="sv-SE"/>
          </a:p>
        </p:txBody>
      </p:sp>
    </p:spTree>
    <p:extLst>
      <p:ext uri="{BB962C8B-B14F-4D97-AF65-F5344CB8AC3E}">
        <p14:creationId xmlns:p14="http://schemas.microsoft.com/office/powerpoint/2010/main" val="3423803463"/>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sv-SE"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sv-SE"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sv-SE"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sv-SE"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sv-SE"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lvl="0"/>
            <a:fld id="{F7C8CFE6-084B-4EDA-AF50-D717B80F274F}" type="slidenum">
              <a:rPr lang="sv-SE" smtClean="0"/>
              <a:t>3</a:t>
            </a:fld>
            <a:endParaRPr lang="sv-SE"/>
          </a:p>
        </p:txBody>
      </p:sp>
    </p:spTree>
    <p:extLst>
      <p:ext uri="{BB962C8B-B14F-4D97-AF65-F5344CB8AC3E}">
        <p14:creationId xmlns:p14="http://schemas.microsoft.com/office/powerpoint/2010/main" val="3508365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pPr algn="just">
              <a:spcAft>
                <a:spcPts val="0"/>
              </a:spcAft>
            </a:pPr>
            <a:r>
              <a:rPr lang="sv-SE" sz="1200" dirty="0" smtClean="0">
                <a:latin typeface="Times New Roman" panose="02020603050405020304" pitchFamily="18" charset="0"/>
                <a:ea typeface="Times New Roman" panose="02020603050405020304" pitchFamily="18" charset="0"/>
              </a:rPr>
              <a:t>Enkät</a:t>
            </a:r>
            <a:r>
              <a:rPr lang="sv-SE" sz="1200" baseline="0" dirty="0" smtClean="0">
                <a:latin typeface="Times New Roman" panose="02020603050405020304" pitchFamily="18" charset="0"/>
                <a:ea typeface="Times New Roman" panose="02020603050405020304" pitchFamily="18" charset="0"/>
              </a:rPr>
              <a:t> som skickats ut till nybörjare och återvändare</a:t>
            </a:r>
          </a:p>
          <a:p>
            <a:pPr algn="just">
              <a:spcAft>
                <a:spcPts val="0"/>
              </a:spcAft>
            </a:pPr>
            <a:r>
              <a:rPr lang="sv-SE" sz="1200" baseline="0" dirty="0" smtClean="0">
                <a:latin typeface="Times New Roman" panose="02020603050405020304" pitchFamily="18" charset="0"/>
                <a:ea typeface="Times New Roman" panose="02020603050405020304" pitchFamily="18" charset="0"/>
              </a:rPr>
              <a:t>Samt till klubbar </a:t>
            </a:r>
            <a:endParaRPr lang="sv-SE" sz="1200" dirty="0" smtClean="0">
              <a:latin typeface="Times New Roman" panose="02020603050405020304" pitchFamily="18" charset="0"/>
              <a:ea typeface="Times New Roman" panose="02020603050405020304" pitchFamily="18" charset="0"/>
            </a:endParaRPr>
          </a:p>
          <a:p>
            <a:pPr algn="just">
              <a:spcAft>
                <a:spcPts val="0"/>
              </a:spcAft>
            </a:pPr>
            <a:endParaRPr lang="sv-SE" sz="1200" dirty="0" smtClean="0">
              <a:latin typeface="Times New Roman" panose="02020603050405020304" pitchFamily="18" charset="0"/>
              <a:ea typeface="Times New Roman" panose="02020603050405020304" pitchFamily="18" charset="0"/>
            </a:endParaRPr>
          </a:p>
          <a:p>
            <a:pPr algn="just">
              <a:spcAft>
                <a:spcPts val="0"/>
              </a:spcAft>
            </a:pPr>
            <a:r>
              <a:rPr lang="sv-SE" sz="1200" dirty="0" smtClean="0">
                <a:latin typeface="Times New Roman" panose="02020603050405020304" pitchFamily="18" charset="0"/>
                <a:ea typeface="Times New Roman" panose="02020603050405020304" pitchFamily="18" charset="0"/>
              </a:rPr>
              <a:t>2 av 3 börjar med barn, 1 av 3 börjar utan tydlig påverkan av barn.</a:t>
            </a:r>
          </a:p>
          <a:p>
            <a:pPr algn="just">
              <a:spcAft>
                <a:spcPts val="0"/>
              </a:spcAft>
            </a:pPr>
            <a:r>
              <a:rPr lang="sv-SE" sz="1200" dirty="0" smtClean="0">
                <a:latin typeface="Times New Roman" panose="02020603050405020304" pitchFamily="18" charset="0"/>
                <a:ea typeface="Times New Roman" panose="02020603050405020304" pitchFamily="18" charset="0"/>
              </a:rPr>
              <a:t>Återvändare – 1 av 2 kommer tillbaka samtidigt som barnen börjar, 1 av 2 börjar utan barn</a:t>
            </a:r>
            <a:r>
              <a:rPr lang="sv-SE" dirty="0" smtClean="0">
                <a:latin typeface="Times New Roman" panose="02020603050405020304" pitchFamily="18" charset="0"/>
                <a:ea typeface="Times New Roman" panose="02020603050405020304" pitchFamily="18" charset="0"/>
              </a:rPr>
              <a:t>. </a:t>
            </a:r>
          </a:p>
          <a:p>
            <a:endParaRPr lang="sv-SE" dirty="0"/>
          </a:p>
        </p:txBody>
      </p:sp>
      <p:sp>
        <p:nvSpPr>
          <p:cNvPr id="4" name="Platshållare för bildnummer 3"/>
          <p:cNvSpPr>
            <a:spLocks noGrp="1"/>
          </p:cNvSpPr>
          <p:nvPr>
            <p:ph type="sldNum" sz="quarter" idx="10"/>
          </p:nvPr>
        </p:nvSpPr>
        <p:spPr/>
        <p:txBody>
          <a:bodyPr/>
          <a:lstStyle/>
          <a:p>
            <a:pPr lvl="0"/>
            <a:fld id="{F7C8CFE6-084B-4EDA-AF50-D717B80F274F}" type="slidenum">
              <a:rPr lang="sv-SE" smtClean="0"/>
              <a:t>4</a:t>
            </a:fld>
            <a:endParaRPr lang="sv-SE"/>
          </a:p>
        </p:txBody>
      </p:sp>
    </p:spTree>
    <p:extLst>
      <p:ext uri="{BB962C8B-B14F-4D97-AF65-F5344CB8AC3E}">
        <p14:creationId xmlns:p14="http://schemas.microsoft.com/office/powerpoint/2010/main" val="3213457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B58E80E4-8582-4C61-A912-ACDA5FA60AD7}" type="slidenum">
              <a:rPr lang="sv-SE" smtClean="0"/>
              <a:t>6</a:t>
            </a:fld>
            <a:endParaRPr lang="sv-SE"/>
          </a:p>
        </p:txBody>
      </p:sp>
    </p:spTree>
    <p:extLst>
      <p:ext uri="{BB962C8B-B14F-4D97-AF65-F5344CB8AC3E}">
        <p14:creationId xmlns:p14="http://schemas.microsoft.com/office/powerpoint/2010/main" val="3516829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B58E80E4-8582-4C61-A912-ACDA5FA60AD7}" type="slidenum">
              <a:rPr lang="sv-SE" smtClean="0"/>
              <a:t>7</a:t>
            </a:fld>
            <a:endParaRPr lang="sv-SE"/>
          </a:p>
        </p:txBody>
      </p:sp>
    </p:spTree>
    <p:extLst>
      <p:ext uri="{BB962C8B-B14F-4D97-AF65-F5344CB8AC3E}">
        <p14:creationId xmlns:p14="http://schemas.microsoft.com/office/powerpoint/2010/main" val="3341945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B58E80E4-8582-4C61-A912-ACDA5FA60AD7}" type="slidenum">
              <a:rPr lang="sv-SE" smtClean="0"/>
              <a:t>8</a:t>
            </a:fld>
            <a:endParaRPr lang="sv-SE"/>
          </a:p>
        </p:txBody>
      </p:sp>
    </p:spTree>
    <p:extLst>
      <p:ext uri="{BB962C8B-B14F-4D97-AF65-F5344CB8AC3E}">
        <p14:creationId xmlns:p14="http://schemas.microsoft.com/office/powerpoint/2010/main" val="4124348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B58E80E4-8582-4C61-A912-ACDA5FA60AD7}" type="slidenum">
              <a:rPr lang="sv-SE" smtClean="0"/>
              <a:t>9</a:t>
            </a:fld>
            <a:endParaRPr lang="sv-SE"/>
          </a:p>
        </p:txBody>
      </p:sp>
    </p:spTree>
    <p:extLst>
      <p:ext uri="{BB962C8B-B14F-4D97-AF65-F5344CB8AC3E}">
        <p14:creationId xmlns:p14="http://schemas.microsoft.com/office/powerpoint/2010/main" val="2039618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B58E80E4-8582-4C61-A912-ACDA5FA60AD7}" type="slidenum">
              <a:rPr lang="sv-SE" smtClean="0"/>
              <a:t>10</a:t>
            </a:fld>
            <a:endParaRPr lang="sv-SE"/>
          </a:p>
        </p:txBody>
      </p:sp>
    </p:spTree>
    <p:extLst>
      <p:ext uri="{BB962C8B-B14F-4D97-AF65-F5344CB8AC3E}">
        <p14:creationId xmlns:p14="http://schemas.microsoft.com/office/powerpoint/2010/main" val="3409693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txBox="1">
            <a:spLocks noGrp="1"/>
          </p:cNvSpPr>
          <p:nvPr>
            <p:ph type="ctrTitle"/>
          </p:nvPr>
        </p:nvSpPr>
        <p:spPr>
          <a:xfrm>
            <a:off x="1524003" y="1122361"/>
            <a:ext cx="9144000" cy="2387598"/>
          </a:xfrm>
        </p:spPr>
        <p:txBody>
          <a:bodyPr anchor="b" anchorCtr="1"/>
          <a:lstStyle>
            <a:lvl1pPr algn="ctr">
              <a:defRPr sz="6000"/>
            </a:lvl1pPr>
          </a:lstStyle>
          <a:p>
            <a:pPr lvl="0"/>
            <a:r>
              <a:rPr lang="sv-SE"/>
              <a:t>Klicka här för att ändra format</a:t>
            </a:r>
          </a:p>
        </p:txBody>
      </p:sp>
      <p:sp>
        <p:nvSpPr>
          <p:cNvPr id="3" name="Underrubrik 2"/>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sv-SE"/>
              <a:t>Klicka här för att ändra format på underrubrik i bakgrunden</a:t>
            </a:r>
          </a:p>
        </p:txBody>
      </p:sp>
      <p:sp>
        <p:nvSpPr>
          <p:cNvPr id="4" name="Platshållare för datum 3"/>
          <p:cNvSpPr txBox="1">
            <a:spLocks noGrp="1"/>
          </p:cNvSpPr>
          <p:nvPr>
            <p:ph type="dt" sz="half" idx="7"/>
          </p:nvPr>
        </p:nvSpPr>
        <p:spPr/>
        <p:txBody>
          <a:bodyPr/>
          <a:lstStyle>
            <a:lvl1pPr>
              <a:defRPr/>
            </a:lvl1pPr>
          </a:lstStyle>
          <a:p>
            <a:pPr lvl="0"/>
            <a:fld id="{739DD698-68A4-4A03-91ED-A389000FCFCE}" type="datetime1">
              <a:rPr lang="sv-SE"/>
              <a:pPr lvl="0"/>
              <a:t>2023-12-05</a:t>
            </a:fld>
            <a:endParaRPr lang="sv-SE"/>
          </a:p>
        </p:txBody>
      </p:sp>
      <p:sp>
        <p:nvSpPr>
          <p:cNvPr id="5" name="Platshållare för sidfot 4"/>
          <p:cNvSpPr txBox="1">
            <a:spLocks noGrp="1"/>
          </p:cNvSpPr>
          <p:nvPr>
            <p:ph type="ftr" sz="quarter" idx="9"/>
          </p:nvPr>
        </p:nvSpPr>
        <p:spPr/>
        <p:txBody>
          <a:bodyPr/>
          <a:lstStyle>
            <a:lvl1pPr>
              <a:defRPr/>
            </a:lvl1pPr>
          </a:lstStyle>
          <a:p>
            <a:pPr lvl="0"/>
            <a:endParaRPr lang="sv-SE"/>
          </a:p>
        </p:txBody>
      </p:sp>
      <p:sp>
        <p:nvSpPr>
          <p:cNvPr id="6" name="Platshållare för bildnummer 5"/>
          <p:cNvSpPr txBox="1">
            <a:spLocks noGrp="1"/>
          </p:cNvSpPr>
          <p:nvPr>
            <p:ph type="sldNum" sz="quarter" idx="8"/>
          </p:nvPr>
        </p:nvSpPr>
        <p:spPr/>
        <p:txBody>
          <a:bodyPr/>
          <a:lstStyle>
            <a:lvl1pPr>
              <a:defRPr/>
            </a:lvl1pPr>
          </a:lstStyle>
          <a:p>
            <a:pPr lvl="0"/>
            <a:fld id="{06B65523-C7C0-472E-AB21-123FB20D58A6}" type="slidenum">
              <a:t>‹#›</a:t>
            </a:fld>
            <a:endParaRPr lang="sv-SE"/>
          </a:p>
        </p:txBody>
      </p:sp>
    </p:spTree>
    <p:extLst>
      <p:ext uri="{BB962C8B-B14F-4D97-AF65-F5344CB8AC3E}">
        <p14:creationId xmlns:p14="http://schemas.microsoft.com/office/powerpoint/2010/main" val="3041439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txBox="1">
            <a:spLocks noGrp="1"/>
          </p:cNvSpPr>
          <p:nvPr>
            <p:ph type="title"/>
          </p:nvPr>
        </p:nvSpPr>
        <p:spPr/>
        <p:txBody>
          <a:bodyPr/>
          <a:lstStyle>
            <a:lvl1pPr>
              <a:defRPr/>
            </a:lvl1pPr>
          </a:lstStyle>
          <a:p>
            <a:pPr lvl="0"/>
            <a:r>
              <a:rPr lang="sv-SE"/>
              <a:t>Klicka här för att ändra format</a:t>
            </a:r>
          </a:p>
        </p:txBody>
      </p:sp>
      <p:sp>
        <p:nvSpPr>
          <p:cNvPr id="3" name="Platshållare för lodrät text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txBox="1">
            <a:spLocks noGrp="1"/>
          </p:cNvSpPr>
          <p:nvPr>
            <p:ph type="dt" sz="half" idx="7"/>
          </p:nvPr>
        </p:nvSpPr>
        <p:spPr/>
        <p:txBody>
          <a:bodyPr/>
          <a:lstStyle>
            <a:lvl1pPr>
              <a:defRPr/>
            </a:lvl1pPr>
          </a:lstStyle>
          <a:p>
            <a:pPr lvl="0"/>
            <a:fld id="{200AC8D1-AED1-48BA-808A-0A525CDFCC4C}" type="datetime1">
              <a:rPr lang="sv-SE"/>
              <a:pPr lvl="0"/>
              <a:t>2023-12-05</a:t>
            </a:fld>
            <a:endParaRPr lang="sv-SE"/>
          </a:p>
        </p:txBody>
      </p:sp>
      <p:sp>
        <p:nvSpPr>
          <p:cNvPr id="5" name="Platshållare för sidfot 4"/>
          <p:cNvSpPr txBox="1">
            <a:spLocks noGrp="1"/>
          </p:cNvSpPr>
          <p:nvPr>
            <p:ph type="ftr" sz="quarter" idx="9"/>
          </p:nvPr>
        </p:nvSpPr>
        <p:spPr/>
        <p:txBody>
          <a:bodyPr/>
          <a:lstStyle>
            <a:lvl1pPr>
              <a:defRPr/>
            </a:lvl1pPr>
          </a:lstStyle>
          <a:p>
            <a:pPr lvl="0"/>
            <a:endParaRPr lang="sv-SE"/>
          </a:p>
        </p:txBody>
      </p:sp>
      <p:sp>
        <p:nvSpPr>
          <p:cNvPr id="6" name="Platshållare för bildnummer 5"/>
          <p:cNvSpPr txBox="1">
            <a:spLocks noGrp="1"/>
          </p:cNvSpPr>
          <p:nvPr>
            <p:ph type="sldNum" sz="quarter" idx="8"/>
          </p:nvPr>
        </p:nvSpPr>
        <p:spPr/>
        <p:txBody>
          <a:bodyPr/>
          <a:lstStyle>
            <a:lvl1pPr>
              <a:defRPr/>
            </a:lvl1pPr>
          </a:lstStyle>
          <a:p>
            <a:pPr lvl="0"/>
            <a:fld id="{21F090E6-5AF7-4B6B-B780-573232130D98}" type="slidenum">
              <a:t>‹#›</a:t>
            </a:fld>
            <a:endParaRPr lang="sv-SE"/>
          </a:p>
        </p:txBody>
      </p:sp>
    </p:spTree>
    <p:extLst>
      <p:ext uri="{BB962C8B-B14F-4D97-AF65-F5344CB8AC3E}">
        <p14:creationId xmlns:p14="http://schemas.microsoft.com/office/powerpoint/2010/main" val="3470359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txBox="1">
            <a:spLocks noGrp="1"/>
          </p:cNvSpPr>
          <p:nvPr>
            <p:ph type="title" orient="vert"/>
          </p:nvPr>
        </p:nvSpPr>
        <p:spPr>
          <a:xfrm>
            <a:off x="8724903" y="365129"/>
            <a:ext cx="2628899" cy="5811834"/>
          </a:xfrm>
        </p:spPr>
        <p:txBody>
          <a:bodyPr vert="eaVert"/>
          <a:lstStyle>
            <a:lvl1pPr>
              <a:defRPr/>
            </a:lvl1pPr>
          </a:lstStyle>
          <a:p>
            <a:pPr lvl="0"/>
            <a:r>
              <a:rPr lang="sv-SE"/>
              <a:t>Klicka här för att ändra format</a:t>
            </a:r>
          </a:p>
        </p:txBody>
      </p:sp>
      <p:sp>
        <p:nvSpPr>
          <p:cNvPr id="3" name="Platshållare för lodrät text 2"/>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txBox="1">
            <a:spLocks noGrp="1"/>
          </p:cNvSpPr>
          <p:nvPr>
            <p:ph type="dt" sz="half" idx="7"/>
          </p:nvPr>
        </p:nvSpPr>
        <p:spPr/>
        <p:txBody>
          <a:bodyPr/>
          <a:lstStyle>
            <a:lvl1pPr>
              <a:defRPr/>
            </a:lvl1pPr>
          </a:lstStyle>
          <a:p>
            <a:pPr lvl="0"/>
            <a:fld id="{DC871078-0296-4866-89AE-802C07E3A4E0}" type="datetime1">
              <a:rPr lang="sv-SE"/>
              <a:pPr lvl="0"/>
              <a:t>2023-12-05</a:t>
            </a:fld>
            <a:endParaRPr lang="sv-SE"/>
          </a:p>
        </p:txBody>
      </p:sp>
      <p:sp>
        <p:nvSpPr>
          <p:cNvPr id="5" name="Platshållare för sidfot 4"/>
          <p:cNvSpPr txBox="1">
            <a:spLocks noGrp="1"/>
          </p:cNvSpPr>
          <p:nvPr>
            <p:ph type="ftr" sz="quarter" idx="9"/>
          </p:nvPr>
        </p:nvSpPr>
        <p:spPr/>
        <p:txBody>
          <a:bodyPr/>
          <a:lstStyle>
            <a:lvl1pPr>
              <a:defRPr/>
            </a:lvl1pPr>
          </a:lstStyle>
          <a:p>
            <a:pPr lvl="0"/>
            <a:endParaRPr lang="sv-SE"/>
          </a:p>
        </p:txBody>
      </p:sp>
      <p:sp>
        <p:nvSpPr>
          <p:cNvPr id="6" name="Platshållare för bildnummer 5"/>
          <p:cNvSpPr txBox="1">
            <a:spLocks noGrp="1"/>
          </p:cNvSpPr>
          <p:nvPr>
            <p:ph type="sldNum" sz="quarter" idx="8"/>
          </p:nvPr>
        </p:nvSpPr>
        <p:spPr/>
        <p:txBody>
          <a:bodyPr/>
          <a:lstStyle>
            <a:lvl1pPr>
              <a:defRPr/>
            </a:lvl1pPr>
          </a:lstStyle>
          <a:p>
            <a:pPr lvl="0"/>
            <a:fld id="{7231D4C5-635F-4B91-AE22-94A437C690CF}" type="slidenum">
              <a:t>‹#›</a:t>
            </a:fld>
            <a:endParaRPr lang="sv-SE"/>
          </a:p>
        </p:txBody>
      </p:sp>
    </p:spTree>
    <p:extLst>
      <p:ext uri="{BB962C8B-B14F-4D97-AF65-F5344CB8AC3E}">
        <p14:creationId xmlns:p14="http://schemas.microsoft.com/office/powerpoint/2010/main" val="4097313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txBox="1">
            <a:spLocks noGrp="1"/>
          </p:cNvSpPr>
          <p:nvPr>
            <p:ph type="title"/>
          </p:nvPr>
        </p:nvSpPr>
        <p:spPr/>
        <p:txBody>
          <a:bodyPr/>
          <a:lstStyle>
            <a:lvl1pPr>
              <a:defRPr/>
            </a:lvl1pPr>
          </a:lstStyle>
          <a:p>
            <a:pPr lvl="0"/>
            <a:r>
              <a:rPr lang="sv-SE"/>
              <a:t>Klicka här för att ändra format</a:t>
            </a:r>
          </a:p>
        </p:txBody>
      </p:sp>
      <p:sp>
        <p:nvSpPr>
          <p:cNvPr id="3" name="Platshållare för innehåll 2"/>
          <p:cNvSpPr txBox="1">
            <a:spLocks noGrp="1"/>
          </p:cNvSpPr>
          <p:nvPr>
            <p:ph idx="1"/>
          </p:nvPr>
        </p:nvSpPr>
        <p:spPr/>
        <p:txBody>
          <a:bodyPr/>
          <a:lstStyle>
            <a:lvl1pPr>
              <a:defRPr/>
            </a:lvl1pPr>
            <a:lvl2pPr>
              <a:defRPr/>
            </a:lvl2pPr>
            <a:lvl3pPr>
              <a:defRPr/>
            </a:lvl3pPr>
            <a:lvl4pPr>
              <a:defRPr/>
            </a:lvl4pPr>
            <a:lvl5pP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txBox="1">
            <a:spLocks noGrp="1"/>
          </p:cNvSpPr>
          <p:nvPr>
            <p:ph type="dt" sz="half" idx="7"/>
          </p:nvPr>
        </p:nvSpPr>
        <p:spPr/>
        <p:txBody>
          <a:bodyPr/>
          <a:lstStyle>
            <a:lvl1pPr>
              <a:defRPr/>
            </a:lvl1pPr>
          </a:lstStyle>
          <a:p>
            <a:pPr lvl="0"/>
            <a:fld id="{47266794-50ED-468B-B78C-1037D4A36056}" type="datetime1">
              <a:rPr lang="sv-SE"/>
              <a:pPr lvl="0"/>
              <a:t>2023-12-05</a:t>
            </a:fld>
            <a:endParaRPr lang="sv-SE"/>
          </a:p>
        </p:txBody>
      </p:sp>
      <p:sp>
        <p:nvSpPr>
          <p:cNvPr id="5" name="Platshållare för sidfot 4"/>
          <p:cNvSpPr txBox="1">
            <a:spLocks noGrp="1"/>
          </p:cNvSpPr>
          <p:nvPr>
            <p:ph type="ftr" sz="quarter" idx="9"/>
          </p:nvPr>
        </p:nvSpPr>
        <p:spPr/>
        <p:txBody>
          <a:bodyPr/>
          <a:lstStyle>
            <a:lvl1pPr>
              <a:defRPr/>
            </a:lvl1pPr>
          </a:lstStyle>
          <a:p>
            <a:pPr lvl="0"/>
            <a:endParaRPr lang="sv-SE"/>
          </a:p>
        </p:txBody>
      </p:sp>
      <p:sp>
        <p:nvSpPr>
          <p:cNvPr id="6" name="Platshållare för bildnummer 5"/>
          <p:cNvSpPr txBox="1">
            <a:spLocks noGrp="1"/>
          </p:cNvSpPr>
          <p:nvPr>
            <p:ph type="sldNum" sz="quarter" idx="8"/>
          </p:nvPr>
        </p:nvSpPr>
        <p:spPr/>
        <p:txBody>
          <a:bodyPr/>
          <a:lstStyle>
            <a:lvl1pPr>
              <a:defRPr/>
            </a:lvl1pPr>
          </a:lstStyle>
          <a:p>
            <a:pPr lvl="0"/>
            <a:fld id="{B24CB41A-CC5F-4A84-9A34-4BBF23D43C22}" type="slidenum">
              <a:t>‹#›</a:t>
            </a:fld>
            <a:endParaRPr lang="sv-SE"/>
          </a:p>
        </p:txBody>
      </p:sp>
    </p:spTree>
    <p:extLst>
      <p:ext uri="{BB962C8B-B14F-4D97-AF65-F5344CB8AC3E}">
        <p14:creationId xmlns:p14="http://schemas.microsoft.com/office/powerpoint/2010/main" val="146089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txBox="1">
            <a:spLocks noGrp="1"/>
          </p:cNvSpPr>
          <p:nvPr>
            <p:ph type="title"/>
          </p:nvPr>
        </p:nvSpPr>
        <p:spPr>
          <a:xfrm>
            <a:off x="831847" y="1709735"/>
            <a:ext cx="10515600" cy="2852735"/>
          </a:xfrm>
        </p:spPr>
        <p:txBody>
          <a:bodyPr anchor="b"/>
          <a:lstStyle>
            <a:lvl1pPr>
              <a:defRPr sz="6000"/>
            </a:lvl1pPr>
          </a:lstStyle>
          <a:p>
            <a:pPr lvl="0"/>
            <a:r>
              <a:rPr lang="sv-SE"/>
              <a:t>Klicka här för att ändra format</a:t>
            </a:r>
          </a:p>
        </p:txBody>
      </p:sp>
      <p:sp>
        <p:nvSpPr>
          <p:cNvPr id="3" name="Platshållare för text 2"/>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sv-SE"/>
              <a:t>Klicka här för att ändra format på bakgrundstexten</a:t>
            </a:r>
          </a:p>
        </p:txBody>
      </p:sp>
      <p:sp>
        <p:nvSpPr>
          <p:cNvPr id="4" name="Platshållare för datum 3"/>
          <p:cNvSpPr txBox="1">
            <a:spLocks noGrp="1"/>
          </p:cNvSpPr>
          <p:nvPr>
            <p:ph type="dt" sz="half" idx="7"/>
          </p:nvPr>
        </p:nvSpPr>
        <p:spPr/>
        <p:txBody>
          <a:bodyPr/>
          <a:lstStyle>
            <a:lvl1pPr>
              <a:defRPr/>
            </a:lvl1pPr>
          </a:lstStyle>
          <a:p>
            <a:pPr lvl="0"/>
            <a:fld id="{6989C454-A3AE-498D-B7CD-75C3CB86400E}" type="datetime1">
              <a:rPr lang="sv-SE"/>
              <a:pPr lvl="0"/>
              <a:t>2023-12-05</a:t>
            </a:fld>
            <a:endParaRPr lang="sv-SE"/>
          </a:p>
        </p:txBody>
      </p:sp>
      <p:sp>
        <p:nvSpPr>
          <p:cNvPr id="5" name="Platshållare för sidfot 4"/>
          <p:cNvSpPr txBox="1">
            <a:spLocks noGrp="1"/>
          </p:cNvSpPr>
          <p:nvPr>
            <p:ph type="ftr" sz="quarter" idx="9"/>
          </p:nvPr>
        </p:nvSpPr>
        <p:spPr/>
        <p:txBody>
          <a:bodyPr/>
          <a:lstStyle>
            <a:lvl1pPr>
              <a:defRPr/>
            </a:lvl1pPr>
          </a:lstStyle>
          <a:p>
            <a:pPr lvl="0"/>
            <a:endParaRPr lang="sv-SE"/>
          </a:p>
        </p:txBody>
      </p:sp>
      <p:sp>
        <p:nvSpPr>
          <p:cNvPr id="6" name="Platshållare för bildnummer 5"/>
          <p:cNvSpPr txBox="1">
            <a:spLocks noGrp="1"/>
          </p:cNvSpPr>
          <p:nvPr>
            <p:ph type="sldNum" sz="quarter" idx="8"/>
          </p:nvPr>
        </p:nvSpPr>
        <p:spPr/>
        <p:txBody>
          <a:bodyPr/>
          <a:lstStyle>
            <a:lvl1pPr>
              <a:defRPr/>
            </a:lvl1pPr>
          </a:lstStyle>
          <a:p>
            <a:pPr lvl="0"/>
            <a:fld id="{1F7B9761-4B55-40A3-A236-0EC937D56B4C}" type="slidenum">
              <a:t>‹#›</a:t>
            </a:fld>
            <a:endParaRPr lang="sv-SE"/>
          </a:p>
        </p:txBody>
      </p:sp>
    </p:spTree>
    <p:extLst>
      <p:ext uri="{BB962C8B-B14F-4D97-AF65-F5344CB8AC3E}">
        <p14:creationId xmlns:p14="http://schemas.microsoft.com/office/powerpoint/2010/main" val="2451083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txBox="1">
            <a:spLocks noGrp="1"/>
          </p:cNvSpPr>
          <p:nvPr>
            <p:ph type="title"/>
          </p:nvPr>
        </p:nvSpPr>
        <p:spPr/>
        <p:txBody>
          <a:bodyPr/>
          <a:lstStyle>
            <a:lvl1pPr>
              <a:defRPr/>
            </a:lvl1pPr>
          </a:lstStyle>
          <a:p>
            <a:pPr lvl="0"/>
            <a:r>
              <a:rPr lang="sv-SE"/>
              <a:t>Klicka här för att ändra format</a:t>
            </a:r>
          </a:p>
        </p:txBody>
      </p:sp>
      <p:sp>
        <p:nvSpPr>
          <p:cNvPr id="3" name="Platshållare för innehåll 2"/>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txBox="1">
            <a:spLocks noGrp="1"/>
          </p:cNvSpPr>
          <p:nvPr>
            <p:ph type="dt" sz="half" idx="7"/>
          </p:nvPr>
        </p:nvSpPr>
        <p:spPr/>
        <p:txBody>
          <a:bodyPr/>
          <a:lstStyle>
            <a:lvl1pPr>
              <a:defRPr/>
            </a:lvl1pPr>
          </a:lstStyle>
          <a:p>
            <a:pPr lvl="0"/>
            <a:fld id="{140D28DA-842E-46D1-9B49-C9DE2778DC17}" type="datetime1">
              <a:rPr lang="sv-SE"/>
              <a:pPr lvl="0"/>
              <a:t>2023-12-05</a:t>
            </a:fld>
            <a:endParaRPr lang="sv-SE"/>
          </a:p>
        </p:txBody>
      </p:sp>
      <p:sp>
        <p:nvSpPr>
          <p:cNvPr id="6" name="Platshållare för sidfot 5"/>
          <p:cNvSpPr txBox="1">
            <a:spLocks noGrp="1"/>
          </p:cNvSpPr>
          <p:nvPr>
            <p:ph type="ftr" sz="quarter" idx="9"/>
          </p:nvPr>
        </p:nvSpPr>
        <p:spPr/>
        <p:txBody>
          <a:bodyPr/>
          <a:lstStyle>
            <a:lvl1pPr>
              <a:defRPr/>
            </a:lvl1pPr>
          </a:lstStyle>
          <a:p>
            <a:pPr lvl="0"/>
            <a:endParaRPr lang="sv-SE"/>
          </a:p>
        </p:txBody>
      </p:sp>
      <p:sp>
        <p:nvSpPr>
          <p:cNvPr id="7" name="Platshållare för bildnummer 6"/>
          <p:cNvSpPr txBox="1">
            <a:spLocks noGrp="1"/>
          </p:cNvSpPr>
          <p:nvPr>
            <p:ph type="sldNum" sz="quarter" idx="8"/>
          </p:nvPr>
        </p:nvSpPr>
        <p:spPr/>
        <p:txBody>
          <a:bodyPr/>
          <a:lstStyle>
            <a:lvl1pPr>
              <a:defRPr/>
            </a:lvl1pPr>
          </a:lstStyle>
          <a:p>
            <a:pPr lvl="0"/>
            <a:fld id="{84846D40-35EA-4A5B-8F28-B4A5C1B527C2}" type="slidenum">
              <a:t>‹#›</a:t>
            </a:fld>
            <a:endParaRPr lang="sv-SE"/>
          </a:p>
        </p:txBody>
      </p:sp>
    </p:spTree>
    <p:extLst>
      <p:ext uri="{BB962C8B-B14F-4D97-AF65-F5344CB8AC3E}">
        <p14:creationId xmlns:p14="http://schemas.microsoft.com/office/powerpoint/2010/main" val="334300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txBox="1">
            <a:spLocks noGrp="1"/>
          </p:cNvSpPr>
          <p:nvPr>
            <p:ph type="title"/>
          </p:nvPr>
        </p:nvSpPr>
        <p:spPr>
          <a:xfrm>
            <a:off x="839784" y="365129"/>
            <a:ext cx="10515600" cy="1325559"/>
          </a:xfrm>
        </p:spPr>
        <p:txBody>
          <a:bodyPr/>
          <a:lstStyle>
            <a:lvl1pPr>
              <a:defRPr/>
            </a:lvl1pPr>
          </a:lstStyle>
          <a:p>
            <a:pPr lvl="0"/>
            <a:r>
              <a:rPr lang="sv-SE"/>
              <a:t>Klicka här för att ändra format</a:t>
            </a:r>
          </a:p>
        </p:txBody>
      </p:sp>
      <p:sp>
        <p:nvSpPr>
          <p:cNvPr id="3" name="Platshållare för text 2"/>
          <p:cNvSpPr txBox="1">
            <a:spLocks noGrp="1"/>
          </p:cNvSpPr>
          <p:nvPr>
            <p:ph type="body" idx="1"/>
          </p:nvPr>
        </p:nvSpPr>
        <p:spPr>
          <a:xfrm>
            <a:off x="839784" y="1681160"/>
            <a:ext cx="5157782" cy="823910"/>
          </a:xfrm>
        </p:spPr>
        <p:txBody>
          <a:bodyPr anchor="b"/>
          <a:lstStyle>
            <a:lvl1pPr marL="0" indent="0">
              <a:buNone/>
              <a:defRPr sz="2400" b="1"/>
            </a:lvl1pPr>
          </a:lstStyle>
          <a:p>
            <a:pPr lvl="0"/>
            <a:r>
              <a:rPr lang="sv-SE"/>
              <a:t>Klicka här för att ändra format på bakgrundstexten</a:t>
            </a:r>
          </a:p>
        </p:txBody>
      </p:sp>
      <p:sp>
        <p:nvSpPr>
          <p:cNvPr id="4" name="Platshållare för innehåll 3"/>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txBox="1">
            <a:spLocks noGrp="1"/>
          </p:cNvSpPr>
          <p:nvPr>
            <p:ph type="body" idx="3"/>
          </p:nvPr>
        </p:nvSpPr>
        <p:spPr>
          <a:xfrm>
            <a:off x="6172200" y="1681160"/>
            <a:ext cx="5183184" cy="823910"/>
          </a:xfrm>
        </p:spPr>
        <p:txBody>
          <a:bodyPr anchor="b"/>
          <a:lstStyle>
            <a:lvl1pPr marL="0" indent="0">
              <a:buNone/>
              <a:defRPr sz="2400" b="1"/>
            </a:lvl1pPr>
          </a:lstStyle>
          <a:p>
            <a:pPr lvl="0"/>
            <a:r>
              <a:rPr lang="sv-SE"/>
              <a:t>Klicka här för att ändra format på bakgrundstexten</a:t>
            </a:r>
          </a:p>
        </p:txBody>
      </p:sp>
      <p:sp>
        <p:nvSpPr>
          <p:cNvPr id="6" name="Platshållare för innehåll 5"/>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txBox="1">
            <a:spLocks noGrp="1"/>
          </p:cNvSpPr>
          <p:nvPr>
            <p:ph type="dt" sz="half" idx="7"/>
          </p:nvPr>
        </p:nvSpPr>
        <p:spPr/>
        <p:txBody>
          <a:bodyPr/>
          <a:lstStyle>
            <a:lvl1pPr>
              <a:defRPr/>
            </a:lvl1pPr>
          </a:lstStyle>
          <a:p>
            <a:pPr lvl="0"/>
            <a:fld id="{EB906538-EE31-4EFB-A2AB-12837F600898}" type="datetime1">
              <a:rPr lang="sv-SE"/>
              <a:pPr lvl="0"/>
              <a:t>2023-12-05</a:t>
            </a:fld>
            <a:endParaRPr lang="sv-SE"/>
          </a:p>
        </p:txBody>
      </p:sp>
      <p:sp>
        <p:nvSpPr>
          <p:cNvPr id="8" name="Platshållare för sidfot 7"/>
          <p:cNvSpPr txBox="1">
            <a:spLocks noGrp="1"/>
          </p:cNvSpPr>
          <p:nvPr>
            <p:ph type="ftr" sz="quarter" idx="9"/>
          </p:nvPr>
        </p:nvSpPr>
        <p:spPr/>
        <p:txBody>
          <a:bodyPr/>
          <a:lstStyle>
            <a:lvl1pPr>
              <a:defRPr/>
            </a:lvl1pPr>
          </a:lstStyle>
          <a:p>
            <a:pPr lvl="0"/>
            <a:endParaRPr lang="sv-SE"/>
          </a:p>
        </p:txBody>
      </p:sp>
      <p:sp>
        <p:nvSpPr>
          <p:cNvPr id="9" name="Platshållare för bildnummer 8"/>
          <p:cNvSpPr txBox="1">
            <a:spLocks noGrp="1"/>
          </p:cNvSpPr>
          <p:nvPr>
            <p:ph type="sldNum" sz="quarter" idx="8"/>
          </p:nvPr>
        </p:nvSpPr>
        <p:spPr/>
        <p:txBody>
          <a:bodyPr/>
          <a:lstStyle>
            <a:lvl1pPr>
              <a:defRPr/>
            </a:lvl1pPr>
          </a:lstStyle>
          <a:p>
            <a:pPr lvl="0"/>
            <a:fld id="{0BE1F20B-5C87-44B1-B445-60D1227C6C9A}" type="slidenum">
              <a:t>‹#›</a:t>
            </a:fld>
            <a:endParaRPr lang="sv-SE"/>
          </a:p>
        </p:txBody>
      </p:sp>
    </p:spTree>
    <p:extLst>
      <p:ext uri="{BB962C8B-B14F-4D97-AF65-F5344CB8AC3E}">
        <p14:creationId xmlns:p14="http://schemas.microsoft.com/office/powerpoint/2010/main" val="4067376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txBox="1">
            <a:spLocks noGrp="1"/>
          </p:cNvSpPr>
          <p:nvPr>
            <p:ph type="title"/>
          </p:nvPr>
        </p:nvSpPr>
        <p:spPr/>
        <p:txBody>
          <a:bodyPr/>
          <a:lstStyle>
            <a:lvl1pPr>
              <a:defRPr/>
            </a:lvl1pPr>
          </a:lstStyle>
          <a:p>
            <a:pPr lvl="0"/>
            <a:r>
              <a:rPr lang="sv-SE"/>
              <a:t>Klicka här för att ändra format</a:t>
            </a:r>
          </a:p>
        </p:txBody>
      </p:sp>
      <p:sp>
        <p:nvSpPr>
          <p:cNvPr id="3" name="Platshållare för datum 2"/>
          <p:cNvSpPr txBox="1">
            <a:spLocks noGrp="1"/>
          </p:cNvSpPr>
          <p:nvPr>
            <p:ph type="dt" sz="half" idx="7"/>
          </p:nvPr>
        </p:nvSpPr>
        <p:spPr/>
        <p:txBody>
          <a:bodyPr/>
          <a:lstStyle>
            <a:lvl1pPr>
              <a:defRPr/>
            </a:lvl1pPr>
          </a:lstStyle>
          <a:p>
            <a:pPr lvl="0"/>
            <a:fld id="{D9EA2237-AD23-4BE1-81CB-EA4A53A0B812}" type="datetime1">
              <a:rPr lang="sv-SE"/>
              <a:pPr lvl="0"/>
              <a:t>2023-12-05</a:t>
            </a:fld>
            <a:endParaRPr lang="sv-SE"/>
          </a:p>
        </p:txBody>
      </p:sp>
      <p:sp>
        <p:nvSpPr>
          <p:cNvPr id="4" name="Platshållare för sidfot 3"/>
          <p:cNvSpPr txBox="1">
            <a:spLocks noGrp="1"/>
          </p:cNvSpPr>
          <p:nvPr>
            <p:ph type="ftr" sz="quarter" idx="9"/>
          </p:nvPr>
        </p:nvSpPr>
        <p:spPr/>
        <p:txBody>
          <a:bodyPr/>
          <a:lstStyle>
            <a:lvl1pPr>
              <a:defRPr/>
            </a:lvl1pPr>
          </a:lstStyle>
          <a:p>
            <a:pPr lvl="0"/>
            <a:endParaRPr lang="sv-SE"/>
          </a:p>
        </p:txBody>
      </p:sp>
      <p:sp>
        <p:nvSpPr>
          <p:cNvPr id="5" name="Platshållare för bildnummer 4"/>
          <p:cNvSpPr txBox="1">
            <a:spLocks noGrp="1"/>
          </p:cNvSpPr>
          <p:nvPr>
            <p:ph type="sldNum" sz="quarter" idx="8"/>
          </p:nvPr>
        </p:nvSpPr>
        <p:spPr/>
        <p:txBody>
          <a:bodyPr/>
          <a:lstStyle>
            <a:lvl1pPr>
              <a:defRPr/>
            </a:lvl1pPr>
          </a:lstStyle>
          <a:p>
            <a:pPr lvl="0"/>
            <a:fld id="{B2FCC950-6050-4BE5-9883-A187D59DAED9}" type="slidenum">
              <a:t>‹#›</a:t>
            </a:fld>
            <a:endParaRPr lang="sv-SE"/>
          </a:p>
        </p:txBody>
      </p:sp>
    </p:spTree>
    <p:extLst>
      <p:ext uri="{BB962C8B-B14F-4D97-AF65-F5344CB8AC3E}">
        <p14:creationId xmlns:p14="http://schemas.microsoft.com/office/powerpoint/2010/main" val="1416804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txBox="1">
            <a:spLocks noGrp="1"/>
          </p:cNvSpPr>
          <p:nvPr>
            <p:ph type="dt" sz="half" idx="7"/>
          </p:nvPr>
        </p:nvSpPr>
        <p:spPr/>
        <p:txBody>
          <a:bodyPr/>
          <a:lstStyle>
            <a:lvl1pPr>
              <a:defRPr/>
            </a:lvl1pPr>
          </a:lstStyle>
          <a:p>
            <a:pPr lvl="0"/>
            <a:fld id="{3BFC7463-C115-462C-8147-8B040AE5B00D}" type="datetime1">
              <a:rPr lang="sv-SE"/>
              <a:pPr lvl="0"/>
              <a:t>2023-12-05</a:t>
            </a:fld>
            <a:endParaRPr lang="sv-SE"/>
          </a:p>
        </p:txBody>
      </p:sp>
      <p:sp>
        <p:nvSpPr>
          <p:cNvPr id="3" name="Platshållare för sidfot 2"/>
          <p:cNvSpPr txBox="1">
            <a:spLocks noGrp="1"/>
          </p:cNvSpPr>
          <p:nvPr>
            <p:ph type="ftr" sz="quarter" idx="9"/>
          </p:nvPr>
        </p:nvSpPr>
        <p:spPr/>
        <p:txBody>
          <a:bodyPr/>
          <a:lstStyle>
            <a:lvl1pPr>
              <a:defRPr/>
            </a:lvl1pPr>
          </a:lstStyle>
          <a:p>
            <a:pPr lvl="0"/>
            <a:endParaRPr lang="sv-SE"/>
          </a:p>
        </p:txBody>
      </p:sp>
      <p:sp>
        <p:nvSpPr>
          <p:cNvPr id="4" name="Platshållare för bildnummer 3"/>
          <p:cNvSpPr txBox="1">
            <a:spLocks noGrp="1"/>
          </p:cNvSpPr>
          <p:nvPr>
            <p:ph type="sldNum" sz="quarter" idx="8"/>
          </p:nvPr>
        </p:nvSpPr>
        <p:spPr/>
        <p:txBody>
          <a:bodyPr/>
          <a:lstStyle>
            <a:lvl1pPr>
              <a:defRPr/>
            </a:lvl1pPr>
          </a:lstStyle>
          <a:p>
            <a:pPr lvl="0"/>
            <a:fld id="{39ADCB9A-3A79-4445-A2E1-464A88FF29A4}" type="slidenum">
              <a:t>‹#›</a:t>
            </a:fld>
            <a:endParaRPr lang="sv-SE"/>
          </a:p>
        </p:txBody>
      </p:sp>
    </p:spTree>
    <p:extLst>
      <p:ext uri="{BB962C8B-B14F-4D97-AF65-F5344CB8AC3E}">
        <p14:creationId xmlns:p14="http://schemas.microsoft.com/office/powerpoint/2010/main" val="612467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txBox="1">
            <a:spLocks noGrp="1"/>
          </p:cNvSpPr>
          <p:nvPr>
            <p:ph type="title"/>
          </p:nvPr>
        </p:nvSpPr>
        <p:spPr>
          <a:xfrm>
            <a:off x="839784" y="457200"/>
            <a:ext cx="3932240" cy="1600200"/>
          </a:xfrm>
        </p:spPr>
        <p:txBody>
          <a:bodyPr anchor="b"/>
          <a:lstStyle>
            <a:lvl1pPr>
              <a:defRPr sz="3200"/>
            </a:lvl1pPr>
          </a:lstStyle>
          <a:p>
            <a:pPr lvl="0"/>
            <a:r>
              <a:rPr lang="sv-SE"/>
              <a:t>Klicka här för att ändra format</a:t>
            </a:r>
          </a:p>
        </p:txBody>
      </p:sp>
      <p:sp>
        <p:nvSpPr>
          <p:cNvPr id="3" name="Platshållare för innehåll 2"/>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txBox="1">
            <a:spLocks noGrp="1"/>
          </p:cNvSpPr>
          <p:nvPr>
            <p:ph type="body" idx="2"/>
          </p:nvPr>
        </p:nvSpPr>
        <p:spPr>
          <a:xfrm>
            <a:off x="839784" y="2057400"/>
            <a:ext cx="3932240" cy="3811584"/>
          </a:xfrm>
        </p:spPr>
        <p:txBody>
          <a:bodyPr/>
          <a:lstStyle>
            <a:lvl1pPr marL="0" indent="0">
              <a:buNone/>
              <a:defRPr sz="1600"/>
            </a:lvl1pPr>
          </a:lstStyle>
          <a:p>
            <a:pPr lvl="0"/>
            <a:r>
              <a:rPr lang="sv-SE"/>
              <a:t>Klicka här för att ändra format på bakgrundstexten</a:t>
            </a:r>
          </a:p>
        </p:txBody>
      </p:sp>
      <p:sp>
        <p:nvSpPr>
          <p:cNvPr id="5" name="Platshållare för datum 4"/>
          <p:cNvSpPr txBox="1">
            <a:spLocks noGrp="1"/>
          </p:cNvSpPr>
          <p:nvPr>
            <p:ph type="dt" sz="half" idx="7"/>
          </p:nvPr>
        </p:nvSpPr>
        <p:spPr/>
        <p:txBody>
          <a:bodyPr/>
          <a:lstStyle>
            <a:lvl1pPr>
              <a:defRPr/>
            </a:lvl1pPr>
          </a:lstStyle>
          <a:p>
            <a:pPr lvl="0"/>
            <a:fld id="{CFB5AEB2-8898-43BA-9C58-6614A0A965F1}" type="datetime1">
              <a:rPr lang="sv-SE"/>
              <a:pPr lvl="0"/>
              <a:t>2023-12-05</a:t>
            </a:fld>
            <a:endParaRPr lang="sv-SE"/>
          </a:p>
        </p:txBody>
      </p:sp>
      <p:sp>
        <p:nvSpPr>
          <p:cNvPr id="6" name="Platshållare för sidfot 5"/>
          <p:cNvSpPr txBox="1">
            <a:spLocks noGrp="1"/>
          </p:cNvSpPr>
          <p:nvPr>
            <p:ph type="ftr" sz="quarter" idx="9"/>
          </p:nvPr>
        </p:nvSpPr>
        <p:spPr/>
        <p:txBody>
          <a:bodyPr/>
          <a:lstStyle>
            <a:lvl1pPr>
              <a:defRPr/>
            </a:lvl1pPr>
          </a:lstStyle>
          <a:p>
            <a:pPr lvl="0"/>
            <a:endParaRPr lang="sv-SE"/>
          </a:p>
        </p:txBody>
      </p:sp>
      <p:sp>
        <p:nvSpPr>
          <p:cNvPr id="7" name="Platshållare för bildnummer 6"/>
          <p:cNvSpPr txBox="1">
            <a:spLocks noGrp="1"/>
          </p:cNvSpPr>
          <p:nvPr>
            <p:ph type="sldNum" sz="quarter" idx="8"/>
          </p:nvPr>
        </p:nvSpPr>
        <p:spPr/>
        <p:txBody>
          <a:bodyPr/>
          <a:lstStyle>
            <a:lvl1pPr>
              <a:defRPr/>
            </a:lvl1pPr>
          </a:lstStyle>
          <a:p>
            <a:pPr lvl="0"/>
            <a:fld id="{699AF995-1283-4A45-A00B-3609122CA18C}" type="slidenum">
              <a:t>‹#›</a:t>
            </a:fld>
            <a:endParaRPr lang="sv-SE"/>
          </a:p>
        </p:txBody>
      </p:sp>
    </p:spTree>
    <p:extLst>
      <p:ext uri="{BB962C8B-B14F-4D97-AF65-F5344CB8AC3E}">
        <p14:creationId xmlns:p14="http://schemas.microsoft.com/office/powerpoint/2010/main" val="988719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txBox="1">
            <a:spLocks noGrp="1"/>
          </p:cNvSpPr>
          <p:nvPr>
            <p:ph type="title"/>
          </p:nvPr>
        </p:nvSpPr>
        <p:spPr>
          <a:xfrm>
            <a:off x="839784" y="457200"/>
            <a:ext cx="3932240" cy="1600200"/>
          </a:xfrm>
        </p:spPr>
        <p:txBody>
          <a:bodyPr anchor="b"/>
          <a:lstStyle>
            <a:lvl1pPr>
              <a:defRPr sz="3200"/>
            </a:lvl1pPr>
          </a:lstStyle>
          <a:p>
            <a:pPr lvl="0"/>
            <a:r>
              <a:rPr lang="sv-SE"/>
              <a:t>Klicka här för att ändra format</a:t>
            </a:r>
          </a:p>
        </p:txBody>
      </p:sp>
      <p:sp>
        <p:nvSpPr>
          <p:cNvPr id="3" name="Platshållare för bild 2"/>
          <p:cNvSpPr txBox="1">
            <a:spLocks noGrp="1"/>
          </p:cNvSpPr>
          <p:nvPr>
            <p:ph type="pic" idx="1"/>
          </p:nvPr>
        </p:nvSpPr>
        <p:spPr>
          <a:xfrm>
            <a:off x="5183184" y="987423"/>
            <a:ext cx="6172200" cy="4873623"/>
          </a:xfrm>
        </p:spPr>
        <p:txBody>
          <a:bodyPr/>
          <a:lstStyle>
            <a:lvl1pPr marL="0" indent="0">
              <a:buNone/>
              <a:defRPr sz="3200"/>
            </a:lvl1pPr>
          </a:lstStyle>
          <a:p>
            <a:pPr lvl="0"/>
            <a:endParaRPr lang="sv-SE"/>
          </a:p>
        </p:txBody>
      </p:sp>
      <p:sp>
        <p:nvSpPr>
          <p:cNvPr id="4" name="Platshållare för text 3"/>
          <p:cNvSpPr txBox="1">
            <a:spLocks noGrp="1"/>
          </p:cNvSpPr>
          <p:nvPr>
            <p:ph type="body" idx="2"/>
          </p:nvPr>
        </p:nvSpPr>
        <p:spPr>
          <a:xfrm>
            <a:off x="839784" y="2057400"/>
            <a:ext cx="3932240" cy="3811584"/>
          </a:xfrm>
        </p:spPr>
        <p:txBody>
          <a:bodyPr/>
          <a:lstStyle>
            <a:lvl1pPr marL="0" indent="0">
              <a:buNone/>
              <a:defRPr sz="1600"/>
            </a:lvl1pPr>
          </a:lstStyle>
          <a:p>
            <a:pPr lvl="0"/>
            <a:r>
              <a:rPr lang="sv-SE"/>
              <a:t>Klicka här för att ändra format på bakgrundstexten</a:t>
            </a:r>
          </a:p>
        </p:txBody>
      </p:sp>
      <p:sp>
        <p:nvSpPr>
          <p:cNvPr id="5" name="Platshållare för datum 4"/>
          <p:cNvSpPr txBox="1">
            <a:spLocks noGrp="1"/>
          </p:cNvSpPr>
          <p:nvPr>
            <p:ph type="dt" sz="half" idx="7"/>
          </p:nvPr>
        </p:nvSpPr>
        <p:spPr/>
        <p:txBody>
          <a:bodyPr/>
          <a:lstStyle>
            <a:lvl1pPr>
              <a:defRPr/>
            </a:lvl1pPr>
          </a:lstStyle>
          <a:p>
            <a:pPr lvl="0"/>
            <a:fld id="{0A222236-4116-4F92-A353-449CD86EE3F7}" type="datetime1">
              <a:rPr lang="sv-SE"/>
              <a:pPr lvl="0"/>
              <a:t>2023-12-05</a:t>
            </a:fld>
            <a:endParaRPr lang="sv-SE"/>
          </a:p>
        </p:txBody>
      </p:sp>
      <p:sp>
        <p:nvSpPr>
          <p:cNvPr id="6" name="Platshållare för sidfot 5"/>
          <p:cNvSpPr txBox="1">
            <a:spLocks noGrp="1"/>
          </p:cNvSpPr>
          <p:nvPr>
            <p:ph type="ftr" sz="quarter" idx="9"/>
          </p:nvPr>
        </p:nvSpPr>
        <p:spPr/>
        <p:txBody>
          <a:bodyPr/>
          <a:lstStyle>
            <a:lvl1pPr>
              <a:defRPr/>
            </a:lvl1pPr>
          </a:lstStyle>
          <a:p>
            <a:pPr lvl="0"/>
            <a:endParaRPr lang="sv-SE"/>
          </a:p>
        </p:txBody>
      </p:sp>
      <p:sp>
        <p:nvSpPr>
          <p:cNvPr id="7" name="Platshållare för bildnummer 6"/>
          <p:cNvSpPr txBox="1">
            <a:spLocks noGrp="1"/>
          </p:cNvSpPr>
          <p:nvPr>
            <p:ph type="sldNum" sz="quarter" idx="8"/>
          </p:nvPr>
        </p:nvSpPr>
        <p:spPr/>
        <p:txBody>
          <a:bodyPr/>
          <a:lstStyle>
            <a:lvl1pPr>
              <a:defRPr/>
            </a:lvl1pPr>
          </a:lstStyle>
          <a:p>
            <a:pPr lvl="0"/>
            <a:fld id="{C52158EE-71A6-44F1-ACA7-495F1E608F90}" type="slidenum">
              <a:t>‹#›</a:t>
            </a:fld>
            <a:endParaRPr lang="sv-SE"/>
          </a:p>
        </p:txBody>
      </p:sp>
    </p:spTree>
    <p:extLst>
      <p:ext uri="{BB962C8B-B14F-4D97-AF65-F5344CB8AC3E}">
        <p14:creationId xmlns:p14="http://schemas.microsoft.com/office/powerpoint/2010/main" val="1543257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tshållare för rubrik 1"/>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sv-SE"/>
              <a:t>Klicka här för att ändra format</a:t>
            </a:r>
          </a:p>
        </p:txBody>
      </p:sp>
      <p:sp>
        <p:nvSpPr>
          <p:cNvPr id="3" name="Platshållare för text 2"/>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sv-SE" sz="1200" b="0" i="0" u="none" strike="noStrike" kern="1200" cap="none" spc="0" baseline="0">
                <a:solidFill>
                  <a:srgbClr val="898989"/>
                </a:solidFill>
                <a:uFillTx/>
                <a:latin typeface="Calibri"/>
              </a:defRPr>
            </a:lvl1pPr>
          </a:lstStyle>
          <a:p>
            <a:pPr lvl="0"/>
            <a:fld id="{AE13251E-0DCF-4CAB-95B7-30240A9A65B9}" type="datetime1">
              <a:rPr lang="sv-SE"/>
              <a:pPr lvl="0"/>
              <a:t>2023-12-05</a:t>
            </a:fld>
            <a:endParaRPr lang="sv-SE"/>
          </a:p>
        </p:txBody>
      </p:sp>
      <p:sp>
        <p:nvSpPr>
          <p:cNvPr id="5" name="Platshållare för sidfot 4"/>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sv-SE" sz="1200" b="0" i="0" u="none" strike="noStrike" kern="1200" cap="none" spc="0" baseline="0">
                <a:solidFill>
                  <a:srgbClr val="898989"/>
                </a:solidFill>
                <a:uFillTx/>
                <a:latin typeface="Calibri"/>
              </a:defRPr>
            </a:lvl1pPr>
          </a:lstStyle>
          <a:p>
            <a:pPr lvl="0"/>
            <a:endParaRPr lang="sv-SE"/>
          </a:p>
        </p:txBody>
      </p:sp>
      <p:sp>
        <p:nvSpPr>
          <p:cNvPr id="6" name="Platshållare för bildnummer 5"/>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sv-SE" sz="1200" b="0" i="0" u="none" strike="noStrike" kern="1200" cap="none" spc="0" baseline="0">
                <a:solidFill>
                  <a:srgbClr val="898989"/>
                </a:solidFill>
                <a:uFillTx/>
                <a:latin typeface="Calibri"/>
              </a:defRPr>
            </a:lvl1pPr>
          </a:lstStyle>
          <a:p>
            <a:pPr lvl="0"/>
            <a:fld id="{BEE63ABB-B579-4E43-90D5-1E5C2A1C84C9}" type="slidenum">
              <a:t>‹#›</a:t>
            </a:fld>
            <a:endParaRPr lang="sv-S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l" defTabSz="914400" rtl="0" fontAlgn="auto" hangingPunct="1">
        <a:lnSpc>
          <a:spcPct val="90000"/>
        </a:lnSpc>
        <a:spcBef>
          <a:spcPts val="0"/>
        </a:spcBef>
        <a:spcAft>
          <a:spcPts val="0"/>
        </a:spcAft>
        <a:buNone/>
        <a:tabLst/>
        <a:defRPr lang="sv-SE"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sv-SE"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sv-SE"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sv-SE"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sv-SE"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sv-SE"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name="Slide1">
    <p:bg>
      <p:bgPr>
        <a:gradFill>
          <a:gsLst>
            <a:gs pos="0">
              <a:srgbClr val="FF0000"/>
            </a:gs>
            <a:gs pos="74000">
              <a:srgbClr val="FFFF00"/>
            </a:gs>
            <a:gs pos="83000">
              <a:srgbClr val="FFFF00"/>
            </a:gs>
            <a:gs pos="100000">
              <a:schemeClr val="tx1"/>
            </a:gs>
          </a:gsLst>
          <a:lin ang="5400000" scaled="1"/>
        </a:gradFill>
        <a:effectLst/>
      </p:bgPr>
    </p:bg>
    <p:spTree>
      <p:nvGrpSpPr>
        <p:cNvPr id="1" name=""/>
        <p:cNvGrpSpPr/>
        <p:nvPr/>
      </p:nvGrpSpPr>
      <p:grpSpPr>
        <a:xfrm>
          <a:off x="0" y="0"/>
          <a:ext cx="0" cy="0"/>
          <a:chOff x="0" y="0"/>
          <a:chExt cx="0" cy="0"/>
        </a:xfrm>
      </p:grpSpPr>
      <p:sp>
        <p:nvSpPr>
          <p:cNvPr id="2" name="Rubrik 1"/>
          <p:cNvSpPr txBox="1">
            <a:spLocks noGrp="1"/>
          </p:cNvSpPr>
          <p:nvPr>
            <p:ph type="ctrTitle"/>
          </p:nvPr>
        </p:nvSpPr>
        <p:spPr/>
        <p:txBody>
          <a:bodyPr/>
          <a:lstStyle/>
          <a:p>
            <a:pPr lvl="0"/>
            <a:r>
              <a:rPr lang="sv-SE" sz="5400" dirty="0"/>
              <a:t>Planeringskonferens </a:t>
            </a:r>
            <a:br>
              <a:rPr lang="sv-SE" sz="5400" dirty="0"/>
            </a:br>
            <a:r>
              <a:rPr lang="sv-SE" sz="5400" dirty="0"/>
              <a:t>Upplands orienteringsförbund </a:t>
            </a:r>
            <a:br>
              <a:rPr lang="sv-SE" sz="5400" dirty="0"/>
            </a:br>
            <a:r>
              <a:rPr lang="sv-SE" sz="5400" dirty="0"/>
              <a:t>25 november 2023</a:t>
            </a:r>
          </a:p>
        </p:txBody>
      </p:sp>
      <p:pic>
        <p:nvPicPr>
          <p:cNvPr id="4" name="Picture 5"/>
          <p:cNvPicPr>
            <a:picLocks noChangeAspect="1"/>
          </p:cNvPicPr>
          <p:nvPr/>
        </p:nvPicPr>
        <p:blipFill>
          <a:blip r:embed="rId2"/>
          <a:srcRect/>
          <a:stretch>
            <a:fillRect/>
          </a:stretch>
        </p:blipFill>
        <p:spPr>
          <a:xfrm>
            <a:off x="10837861" y="0"/>
            <a:ext cx="1354134" cy="2278063"/>
          </a:xfrm>
          <a:prstGeom prst="rect">
            <a:avLst/>
          </a:prstGeom>
          <a:noFill/>
          <a:ln cap="flat">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5"/>
          <p:cNvPicPr>
            <a:picLocks noChangeAspect="1"/>
          </p:cNvPicPr>
          <p:nvPr/>
        </p:nvPicPr>
        <p:blipFill>
          <a:blip r:embed="rId3" cstate="print"/>
          <a:srcRect/>
          <a:stretch>
            <a:fillRect/>
          </a:stretch>
        </p:blipFill>
        <p:spPr bwMode="auto">
          <a:xfrm>
            <a:off x="10837863" y="0"/>
            <a:ext cx="1354137" cy="2278063"/>
          </a:xfrm>
          <a:prstGeom prst="rect">
            <a:avLst/>
          </a:prstGeom>
          <a:noFill/>
          <a:ln w="9525">
            <a:noFill/>
            <a:miter lim="800000"/>
            <a:headEnd/>
            <a:tailEnd/>
          </a:ln>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465" y="109057"/>
            <a:ext cx="10138477" cy="6560191"/>
          </a:xfrm>
          <a:prstGeom prst="rect">
            <a:avLst/>
          </a:prstGeom>
        </p:spPr>
      </p:pic>
    </p:spTree>
    <p:extLst>
      <p:ext uri="{BB962C8B-B14F-4D97-AF65-F5344CB8AC3E}">
        <p14:creationId xmlns:p14="http://schemas.microsoft.com/office/powerpoint/2010/main" val="199344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sp>
        <p:nvSpPr>
          <p:cNvPr id="2" name="Rubrik 1"/>
          <p:cNvSpPr txBox="1">
            <a:spLocks noGrp="1"/>
          </p:cNvSpPr>
          <p:nvPr>
            <p:ph type="title"/>
          </p:nvPr>
        </p:nvSpPr>
        <p:spPr/>
        <p:txBody>
          <a:bodyPr/>
          <a:lstStyle/>
          <a:p>
            <a:pPr lvl="0"/>
            <a:r>
              <a:rPr lang="sv-SE" dirty="0" smtClean="0"/>
              <a:t>Stafett-DM</a:t>
            </a:r>
            <a:endParaRPr lang="en-US" dirty="0"/>
          </a:p>
        </p:txBody>
      </p:sp>
      <p:pic>
        <p:nvPicPr>
          <p:cNvPr id="3" name="Picture 5"/>
          <p:cNvPicPr>
            <a:picLocks noChangeAspect="1"/>
          </p:cNvPicPr>
          <p:nvPr/>
        </p:nvPicPr>
        <p:blipFill>
          <a:blip r:embed="rId2"/>
          <a:srcRect/>
          <a:stretch>
            <a:fillRect/>
          </a:stretch>
        </p:blipFill>
        <p:spPr>
          <a:xfrm>
            <a:off x="10837861" y="0"/>
            <a:ext cx="1354134" cy="2278063"/>
          </a:xfrm>
          <a:prstGeom prst="rect">
            <a:avLst/>
          </a:prstGeom>
          <a:noFill/>
          <a:ln cap="flat">
            <a:noFill/>
          </a:ln>
        </p:spPr>
      </p:pic>
      <p:sp>
        <p:nvSpPr>
          <p:cNvPr id="4" name="Rektangel 3"/>
          <p:cNvSpPr/>
          <p:nvPr/>
        </p:nvSpPr>
        <p:spPr>
          <a:xfrm>
            <a:off x="703384" y="2055816"/>
            <a:ext cx="9433169" cy="2677656"/>
          </a:xfrm>
          <a:prstGeom prst="rect">
            <a:avLst/>
          </a:prstGeom>
        </p:spPr>
        <p:txBody>
          <a:bodyPr wrap="square">
            <a:spAutoFit/>
          </a:bodyPr>
          <a:lstStyle/>
          <a:p>
            <a:r>
              <a:rPr lang="sv-SE" sz="2800" dirty="0" smtClean="0"/>
              <a:t>Vad kan vi göra för att öka intresset för stafett-DM? </a:t>
            </a:r>
          </a:p>
          <a:p>
            <a:endParaRPr lang="sv-SE" sz="2800" dirty="0"/>
          </a:p>
          <a:p>
            <a:r>
              <a:rPr lang="sv-SE" sz="2800" dirty="0" smtClean="0"/>
              <a:t>Tävlingen lockar tyvärr väldigt få lag, och även om det är en trevlig tävling för de som deltar så blir det mycket jobb för arrangören trots få deltagare. Hur lockar vi fler deltagare? Ändrad klassindelning?</a:t>
            </a:r>
            <a:endParaRPr lang="sv-SE" sz="2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txBox="1">
            <a:spLocks noGrp="1"/>
          </p:cNvSpPr>
          <p:nvPr>
            <p:ph type="title"/>
          </p:nvPr>
        </p:nvSpPr>
        <p:spPr/>
        <p:txBody>
          <a:bodyPr/>
          <a:lstStyle/>
          <a:p>
            <a:pPr lvl="0"/>
            <a:r>
              <a:rPr lang="sv-SE" dirty="0" smtClean="0"/>
              <a:t>Större, årlig stafett i distriktet</a:t>
            </a:r>
            <a:endParaRPr lang="en-US" dirty="0"/>
          </a:p>
        </p:txBody>
      </p:sp>
      <p:pic>
        <p:nvPicPr>
          <p:cNvPr id="3" name="Picture 5"/>
          <p:cNvPicPr>
            <a:picLocks noChangeAspect="1"/>
          </p:cNvPicPr>
          <p:nvPr/>
        </p:nvPicPr>
        <p:blipFill>
          <a:blip r:embed="rId2"/>
          <a:srcRect/>
          <a:stretch>
            <a:fillRect/>
          </a:stretch>
        </p:blipFill>
        <p:spPr>
          <a:xfrm>
            <a:off x="10837861" y="0"/>
            <a:ext cx="1354134" cy="2278063"/>
          </a:xfrm>
          <a:prstGeom prst="rect">
            <a:avLst/>
          </a:prstGeom>
          <a:noFill/>
          <a:ln cap="flat">
            <a:noFill/>
          </a:ln>
        </p:spPr>
      </p:pic>
      <p:sp>
        <p:nvSpPr>
          <p:cNvPr id="4" name="Rektangel 3"/>
          <p:cNvSpPr/>
          <p:nvPr/>
        </p:nvSpPr>
        <p:spPr>
          <a:xfrm>
            <a:off x="838203" y="2203938"/>
            <a:ext cx="8305797" cy="1815882"/>
          </a:xfrm>
          <a:prstGeom prst="rect">
            <a:avLst/>
          </a:prstGeom>
        </p:spPr>
        <p:txBody>
          <a:bodyPr wrap="square">
            <a:spAutoFit/>
          </a:bodyPr>
          <a:lstStyle/>
          <a:p>
            <a:r>
              <a:rPr lang="sv-SE" sz="2800" dirty="0" smtClean="0"/>
              <a:t>Om Rånässtafettens framtid är oklar så kommer vi inte ha någon stor stafett i distriktet. Kan vi hjälpas åt att få i gång en stafett i så fall? Den kanske kan arrangeras på olika ställen i Uppland olika år?</a:t>
            </a:r>
            <a:endParaRPr lang="sv-SE" sz="2800" dirty="0"/>
          </a:p>
        </p:txBody>
      </p:sp>
    </p:spTree>
    <p:extLst>
      <p:ext uri="{BB962C8B-B14F-4D97-AF65-F5344CB8AC3E}">
        <p14:creationId xmlns:p14="http://schemas.microsoft.com/office/powerpoint/2010/main" val="255654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txBox="1">
            <a:spLocks noGrp="1"/>
          </p:cNvSpPr>
          <p:nvPr>
            <p:ph type="title"/>
          </p:nvPr>
        </p:nvSpPr>
        <p:spPr/>
        <p:txBody>
          <a:bodyPr/>
          <a:lstStyle/>
          <a:p>
            <a:pPr lvl="0"/>
            <a:r>
              <a:rPr lang="sv-SE" dirty="0" smtClean="0"/>
              <a:t>Norra Uppland</a:t>
            </a:r>
            <a:endParaRPr lang="en-US" dirty="0"/>
          </a:p>
        </p:txBody>
      </p:sp>
      <p:pic>
        <p:nvPicPr>
          <p:cNvPr id="3" name="Picture 5"/>
          <p:cNvPicPr>
            <a:picLocks noChangeAspect="1"/>
          </p:cNvPicPr>
          <p:nvPr/>
        </p:nvPicPr>
        <p:blipFill>
          <a:blip r:embed="rId2"/>
          <a:srcRect/>
          <a:stretch>
            <a:fillRect/>
          </a:stretch>
        </p:blipFill>
        <p:spPr>
          <a:xfrm>
            <a:off x="10837861" y="0"/>
            <a:ext cx="1354134" cy="2278063"/>
          </a:xfrm>
          <a:prstGeom prst="rect">
            <a:avLst/>
          </a:prstGeom>
          <a:noFill/>
          <a:ln cap="flat">
            <a:noFill/>
          </a:ln>
        </p:spPr>
      </p:pic>
      <p:sp>
        <p:nvSpPr>
          <p:cNvPr id="4" name="Rektangel 3"/>
          <p:cNvSpPr/>
          <p:nvPr/>
        </p:nvSpPr>
        <p:spPr>
          <a:xfrm>
            <a:off x="586154" y="2055817"/>
            <a:ext cx="8557846" cy="2677656"/>
          </a:xfrm>
          <a:prstGeom prst="rect">
            <a:avLst/>
          </a:prstGeom>
        </p:spPr>
        <p:txBody>
          <a:bodyPr wrap="square">
            <a:spAutoFit/>
          </a:bodyPr>
          <a:lstStyle/>
          <a:p>
            <a:r>
              <a:rPr lang="sv-SE" sz="2800" dirty="0" smtClean="0"/>
              <a:t>Hur gör vi för att öka orienteringsverksamheten i norra delen av vårt distrikt? SOFT har som mål att det ska finnas orienteringsverksamhet i alla landets kommuner. Vad kan vi göra för att det ska finnas orienteringsverksamhet inom rimligt avstånd för alla upplänningar? Vad kan distriktet göra för att stötta och hjälpa?</a:t>
            </a:r>
            <a:endParaRPr lang="sv-SE" sz="2800" dirty="0"/>
          </a:p>
        </p:txBody>
      </p:sp>
    </p:spTree>
    <p:extLst>
      <p:ext uri="{BB962C8B-B14F-4D97-AF65-F5344CB8AC3E}">
        <p14:creationId xmlns:p14="http://schemas.microsoft.com/office/powerpoint/2010/main" val="1292638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txBox="1">
            <a:spLocks noGrp="1"/>
          </p:cNvSpPr>
          <p:nvPr>
            <p:ph type="title"/>
          </p:nvPr>
        </p:nvSpPr>
        <p:spPr/>
        <p:txBody>
          <a:bodyPr/>
          <a:lstStyle/>
          <a:p>
            <a:pPr lvl="0"/>
            <a:r>
              <a:rPr lang="sv-SE" dirty="0" smtClean="0"/>
              <a:t>Ökat samarbete för att behålla och utveckla juniorer/seniorer</a:t>
            </a:r>
            <a:endParaRPr lang="en-US" dirty="0"/>
          </a:p>
        </p:txBody>
      </p:sp>
      <p:pic>
        <p:nvPicPr>
          <p:cNvPr id="3" name="Picture 5"/>
          <p:cNvPicPr>
            <a:picLocks noChangeAspect="1"/>
          </p:cNvPicPr>
          <p:nvPr/>
        </p:nvPicPr>
        <p:blipFill>
          <a:blip r:embed="rId2"/>
          <a:srcRect/>
          <a:stretch>
            <a:fillRect/>
          </a:stretch>
        </p:blipFill>
        <p:spPr>
          <a:xfrm>
            <a:off x="10837861" y="0"/>
            <a:ext cx="1354134" cy="2278063"/>
          </a:xfrm>
          <a:prstGeom prst="rect">
            <a:avLst/>
          </a:prstGeom>
          <a:noFill/>
          <a:ln cap="flat">
            <a:noFill/>
          </a:ln>
        </p:spPr>
      </p:pic>
      <p:sp>
        <p:nvSpPr>
          <p:cNvPr id="4" name="Rektangel 3"/>
          <p:cNvSpPr/>
          <p:nvPr/>
        </p:nvSpPr>
        <p:spPr>
          <a:xfrm>
            <a:off x="672123" y="2751014"/>
            <a:ext cx="10535139" cy="3477875"/>
          </a:xfrm>
          <a:prstGeom prst="rect">
            <a:avLst/>
          </a:prstGeom>
        </p:spPr>
        <p:txBody>
          <a:bodyPr wrap="square">
            <a:spAutoFit/>
          </a:bodyPr>
          <a:lstStyle/>
          <a:p>
            <a:r>
              <a:rPr lang="sv-SE" sz="2000" dirty="0" smtClean="0"/>
              <a:t>För att kunna behålla och utveckla juniorer och yngre seniorer i de mindre klubbarna skulle ett</a:t>
            </a:r>
          </a:p>
          <a:p>
            <a:r>
              <a:rPr lang="sv-SE" sz="2000" dirty="0" smtClean="0"/>
              <a:t>utökat samarbete mellan klubbarna vara bra. Idag går det mycket tid för ledare att lägga</a:t>
            </a:r>
          </a:p>
          <a:p>
            <a:r>
              <a:rPr lang="sv-SE" sz="2000" dirty="0" smtClean="0"/>
              <a:t>kvalitativa träningar till relativt få deltagare och risken är stor att de som vill utvecklas byter till</a:t>
            </a:r>
          </a:p>
          <a:p>
            <a:r>
              <a:rPr lang="sv-SE" sz="2000" dirty="0" smtClean="0"/>
              <a:t>andra klubbar/distrikt. Ett förslag finns om ett utökat samarbete mellan SOFT, UOF och OLGY</a:t>
            </a:r>
          </a:p>
          <a:p>
            <a:r>
              <a:rPr lang="sv-SE" sz="2000" dirty="0" smtClean="0"/>
              <a:t>där SOFT står för samordningen med en av sina landslagstränare. Allt för att minska arbetet i</a:t>
            </a:r>
          </a:p>
          <a:p>
            <a:r>
              <a:rPr lang="sv-SE" sz="2000" dirty="0" smtClean="0"/>
              <a:t>klubbarna och samtidigt höja kvalitén och behålla våra juniorer.</a:t>
            </a:r>
          </a:p>
          <a:p>
            <a:endParaRPr lang="sv-SE" sz="2000" dirty="0" smtClean="0"/>
          </a:p>
          <a:p>
            <a:r>
              <a:rPr lang="sv-SE" sz="2000" dirty="0" smtClean="0"/>
              <a:t>UOF har under 2022-23 startat ett mindre samarbete med SOFT och köpt träningar av Johan</a:t>
            </a:r>
          </a:p>
          <a:p>
            <a:r>
              <a:rPr lang="sv-SE" sz="2000" dirty="0" smtClean="0"/>
              <a:t>Runesson, vilket varit väldigt uppskattat. Det är det samarbetet som är tänkt ska utökas och nu</a:t>
            </a:r>
          </a:p>
          <a:p>
            <a:r>
              <a:rPr lang="sv-SE" sz="2000" dirty="0" smtClean="0"/>
              <a:t>även innefatta samordning av de träningar som klubbarna och OLGY redan lägger. En</a:t>
            </a:r>
          </a:p>
          <a:p>
            <a:r>
              <a:rPr lang="sv-SE" sz="2000" dirty="0" smtClean="0"/>
              <a:t>diskussion om hur UOF ska fördela sin budget framöver och om detta är en bra idé behövs.</a:t>
            </a:r>
            <a:endParaRPr lang="sv-SE" sz="2000" dirty="0"/>
          </a:p>
        </p:txBody>
      </p:sp>
    </p:spTree>
    <p:extLst>
      <p:ext uri="{BB962C8B-B14F-4D97-AF65-F5344CB8AC3E}">
        <p14:creationId xmlns:p14="http://schemas.microsoft.com/office/powerpoint/2010/main" val="11013744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Slide7">
    <p:bg>
      <p:bgPr>
        <a:gradFill>
          <a:gsLst>
            <a:gs pos="0">
              <a:srgbClr val="FF0000"/>
            </a:gs>
            <a:gs pos="74000">
              <a:srgbClr val="FFFF00"/>
            </a:gs>
            <a:gs pos="83000">
              <a:srgbClr val="FFFF00"/>
            </a:gs>
            <a:gs pos="100000">
              <a:schemeClr val="tx1"/>
            </a:gs>
          </a:gsLst>
          <a:lin ang="5400000" scaled="1"/>
        </a:gradFill>
        <a:effectLst/>
      </p:bgPr>
    </p:bg>
    <p:spTree>
      <p:nvGrpSpPr>
        <p:cNvPr id="1" name=""/>
        <p:cNvGrpSpPr/>
        <p:nvPr/>
      </p:nvGrpSpPr>
      <p:grpSpPr>
        <a:xfrm>
          <a:off x="0" y="0"/>
          <a:ext cx="0" cy="0"/>
          <a:chOff x="0" y="0"/>
          <a:chExt cx="0" cy="0"/>
        </a:xfrm>
      </p:grpSpPr>
      <p:sp>
        <p:nvSpPr>
          <p:cNvPr id="2" name="Rubrik 1"/>
          <p:cNvSpPr txBox="1">
            <a:spLocks noGrp="1"/>
          </p:cNvSpPr>
          <p:nvPr>
            <p:ph type="title"/>
          </p:nvPr>
        </p:nvSpPr>
        <p:spPr>
          <a:xfrm>
            <a:off x="1006288" y="274640"/>
            <a:ext cx="9773472" cy="1143000"/>
          </a:xfrm>
        </p:spPr>
        <p:txBody>
          <a:bodyPr/>
          <a:lstStyle/>
          <a:p>
            <a:pPr lvl="0"/>
            <a:r>
              <a:rPr lang="sv-SE" dirty="0" smtClean="0">
                <a:solidFill>
                  <a:srgbClr val="FFFFFF"/>
                </a:solidFill>
              </a:rPr>
              <a:t>Program för dagen</a:t>
            </a:r>
            <a:endParaRPr lang="en-US" dirty="0">
              <a:solidFill>
                <a:srgbClr val="FFFFFF"/>
              </a:solidFill>
            </a:endParaRPr>
          </a:p>
        </p:txBody>
      </p:sp>
      <p:sp>
        <p:nvSpPr>
          <p:cNvPr id="3" name="Rektangel 3"/>
          <p:cNvSpPr/>
          <p:nvPr/>
        </p:nvSpPr>
        <p:spPr>
          <a:xfrm>
            <a:off x="2875175" y="1436485"/>
            <a:ext cx="6581293" cy="3139321"/>
          </a:xfrm>
          <a:prstGeom prst="rect">
            <a:avLst/>
          </a:prstGeom>
          <a:solidFill>
            <a:srgbClr val="FFFFFF"/>
          </a:solidFill>
          <a:ln cap="flat">
            <a:noFill/>
            <a:prstDash val="solid"/>
          </a:ln>
        </p:spPr>
        <p:txBody>
          <a:bodyPr vert="horz" wrap="square" lIns="91440" tIns="45720" rIns="91440" bIns="45720" anchor="t" anchorCtr="0" compatLnSpc="1">
            <a:spAutoFit/>
          </a:bodyPr>
          <a:lstStyle/>
          <a:p>
            <a:pPr lvl="0">
              <a:defRPr sz="1800" b="0" i="0" u="none" strike="noStrike" kern="0" cap="none" spc="0" baseline="0">
                <a:solidFill>
                  <a:srgbClr val="000000"/>
                </a:solidFill>
                <a:uFillTx/>
              </a:defRPr>
            </a:pPr>
            <a:r>
              <a:rPr lang="sv-SE" sz="1800" b="0" i="0" u="none" strike="noStrike" kern="1200" cap="none" spc="0" baseline="0" dirty="0" smtClean="0">
                <a:solidFill>
                  <a:srgbClr val="000000"/>
                </a:solidFill>
                <a:uFillTx/>
                <a:latin typeface="Calibri"/>
              </a:rPr>
              <a:t>9:00-10:00 </a:t>
            </a:r>
            <a:r>
              <a:rPr lang="sv-SE" sz="1800" b="0" i="0" u="none" strike="noStrike" kern="1200" cap="none" spc="0" baseline="0" dirty="0">
                <a:solidFill>
                  <a:srgbClr val="000000"/>
                </a:solidFill>
                <a:uFillTx/>
                <a:latin typeface="Calibri"/>
              </a:rPr>
              <a:t>Välkomnande, introduktion och start av gruppdiskussioner.</a:t>
            </a:r>
            <a:br>
              <a:rPr lang="sv-SE" sz="1800" b="0" i="0" u="none" strike="noStrike" kern="1200" cap="none" spc="0" baseline="0" dirty="0">
                <a:solidFill>
                  <a:srgbClr val="000000"/>
                </a:solidFill>
                <a:uFillTx/>
                <a:latin typeface="Calibri"/>
              </a:rPr>
            </a:br>
            <a:r>
              <a:rPr lang="sv-SE" sz="1800" b="0" i="0" u="none" strike="noStrike" kern="1200" cap="none" spc="0" baseline="0" dirty="0">
                <a:solidFill>
                  <a:srgbClr val="000000"/>
                </a:solidFill>
                <a:uFillTx/>
                <a:latin typeface="Calibri"/>
              </a:rPr>
              <a:t>10:00-10:30 Förmiddagsfika</a:t>
            </a:r>
            <a:br>
              <a:rPr lang="sv-SE" sz="1800" b="0" i="0" u="none" strike="noStrike" kern="1200" cap="none" spc="0" baseline="0" dirty="0">
                <a:solidFill>
                  <a:srgbClr val="000000"/>
                </a:solidFill>
                <a:uFillTx/>
                <a:latin typeface="Calibri"/>
              </a:rPr>
            </a:br>
            <a:r>
              <a:rPr lang="sv-SE" sz="1800" b="0" i="0" u="none" strike="noStrike" kern="1200" cap="none" spc="0" baseline="0" dirty="0">
                <a:solidFill>
                  <a:srgbClr val="000000"/>
                </a:solidFill>
                <a:uFillTx/>
                <a:latin typeface="Calibri"/>
              </a:rPr>
              <a:t>10:30-11:30 Fortsättning gruppdiskussioner</a:t>
            </a:r>
            <a:br>
              <a:rPr lang="sv-SE" sz="1800" b="0" i="0" u="none" strike="noStrike" kern="1200" cap="none" spc="0" baseline="0" dirty="0">
                <a:solidFill>
                  <a:srgbClr val="000000"/>
                </a:solidFill>
                <a:uFillTx/>
                <a:latin typeface="Calibri"/>
              </a:rPr>
            </a:br>
            <a:r>
              <a:rPr lang="sv-SE" sz="1800" b="0" i="0" u="none" strike="noStrike" kern="1200" cap="none" spc="0" baseline="0" dirty="0">
                <a:solidFill>
                  <a:srgbClr val="000000"/>
                </a:solidFill>
                <a:uFillTx/>
                <a:latin typeface="Calibri"/>
              </a:rPr>
              <a:t>11:30-12:00 Återsamling och återkoppling på </a:t>
            </a:r>
            <a:r>
              <a:rPr lang="sv-SE" sz="1800" b="0" i="0" u="none" strike="noStrike" kern="1200" cap="none" spc="0" baseline="0" dirty="0" smtClean="0">
                <a:solidFill>
                  <a:srgbClr val="000000"/>
                </a:solidFill>
                <a:uFillTx/>
                <a:latin typeface="Calibri"/>
              </a:rPr>
              <a:t>gruppdiskussionerna</a:t>
            </a:r>
            <a:r>
              <a:rPr lang="sv-SE" sz="1800" b="0" i="0" u="none" strike="noStrike" kern="1200" cap="none" spc="0" baseline="0" dirty="0">
                <a:solidFill>
                  <a:srgbClr val="000000"/>
                </a:solidFill>
                <a:uFillTx/>
                <a:latin typeface="Calibri"/>
              </a:rPr>
              <a:t/>
            </a:r>
            <a:br>
              <a:rPr lang="sv-SE" sz="1800" b="0" i="0" u="none" strike="noStrike" kern="1200" cap="none" spc="0" baseline="0" dirty="0">
                <a:solidFill>
                  <a:srgbClr val="000000"/>
                </a:solidFill>
                <a:uFillTx/>
                <a:latin typeface="Calibri"/>
              </a:rPr>
            </a:br>
            <a:r>
              <a:rPr lang="sv-SE" sz="1800" b="0" i="0" u="none" strike="noStrike" kern="1200" cap="none" spc="0" baseline="0" dirty="0">
                <a:solidFill>
                  <a:srgbClr val="000000"/>
                </a:solidFill>
                <a:uFillTx/>
                <a:latin typeface="Calibri"/>
              </a:rPr>
              <a:t>12:00 Lunch</a:t>
            </a:r>
            <a:br>
              <a:rPr lang="sv-SE" sz="1800" b="0" i="0" u="none" strike="noStrike" kern="1200" cap="none" spc="0" baseline="0" dirty="0">
                <a:solidFill>
                  <a:srgbClr val="000000"/>
                </a:solidFill>
                <a:uFillTx/>
                <a:latin typeface="Calibri"/>
              </a:rPr>
            </a:br>
            <a:r>
              <a:rPr lang="sv-SE" sz="1800" b="0" i="0" u="none" strike="noStrike" kern="1200" cap="none" spc="0" baseline="0" dirty="0">
                <a:solidFill>
                  <a:srgbClr val="000000"/>
                </a:solidFill>
                <a:uFillTx/>
                <a:latin typeface="Calibri"/>
              </a:rPr>
              <a:t>12:40 Gruppvis utvärdering och </a:t>
            </a:r>
            <a:r>
              <a:rPr lang="sv-SE" sz="1800" b="0" i="0" u="none" strike="noStrike" kern="1200" cap="none" spc="0" baseline="0" dirty="0" smtClean="0">
                <a:solidFill>
                  <a:srgbClr val="000000"/>
                </a:solidFill>
                <a:uFillTx/>
                <a:latin typeface="Calibri"/>
              </a:rPr>
              <a:t>planering – Ordförande/Utbildning </a:t>
            </a:r>
            <a:r>
              <a:rPr lang="sv-SE" sz="1800" b="0" i="0" u="none" strike="noStrike" kern="1200" cap="none" spc="0" baseline="0" dirty="0">
                <a:solidFill>
                  <a:srgbClr val="000000"/>
                </a:solidFill>
                <a:uFillTx/>
                <a:latin typeface="Calibri"/>
              </a:rPr>
              <a:t>- Arrangemang - Ungdom</a:t>
            </a:r>
            <a:br>
              <a:rPr lang="sv-SE" sz="1800" b="0" i="0" u="none" strike="noStrike" kern="1200" cap="none" spc="0" baseline="0" dirty="0">
                <a:solidFill>
                  <a:srgbClr val="000000"/>
                </a:solidFill>
                <a:uFillTx/>
                <a:latin typeface="Calibri"/>
              </a:rPr>
            </a:br>
            <a:r>
              <a:rPr lang="sv-SE" dirty="0"/>
              <a:t>13:30-14:00 Fika (grupperna tar fika när det passar</a:t>
            </a:r>
            <a:r>
              <a:rPr lang="sv-SE" dirty="0" smtClean="0"/>
              <a:t>)</a:t>
            </a:r>
          </a:p>
          <a:p>
            <a:pPr lvl="0">
              <a:defRPr sz="1800" b="0" i="0" u="none" strike="noStrike" kern="0" cap="none" spc="0" baseline="0">
                <a:solidFill>
                  <a:srgbClr val="000000"/>
                </a:solidFill>
                <a:uFillTx/>
              </a:defRPr>
            </a:pPr>
            <a:r>
              <a:rPr lang="sv-SE" sz="1800" b="0" i="0" u="none" strike="noStrike" kern="1200" cap="none" spc="0" baseline="0" dirty="0" smtClean="0">
                <a:solidFill>
                  <a:srgbClr val="000000"/>
                </a:solidFill>
                <a:uFillTx/>
                <a:latin typeface="Calibri"/>
              </a:rPr>
              <a:t>14:30 </a:t>
            </a:r>
            <a:r>
              <a:rPr lang="sv-SE" sz="1800" b="0" i="0" u="none" strike="noStrike" kern="1200" cap="none" spc="0" baseline="0" dirty="0">
                <a:solidFill>
                  <a:srgbClr val="000000"/>
                </a:solidFill>
                <a:uFillTx/>
                <a:latin typeface="Calibri"/>
              </a:rPr>
              <a:t>Samling och genomgång</a:t>
            </a:r>
            <a:br>
              <a:rPr lang="sv-SE" sz="1800" b="0" i="0" u="none" strike="noStrike" kern="1200" cap="none" spc="0" baseline="0" dirty="0">
                <a:solidFill>
                  <a:srgbClr val="000000"/>
                </a:solidFill>
                <a:uFillTx/>
                <a:latin typeface="Calibri"/>
              </a:rPr>
            </a:br>
            <a:r>
              <a:rPr lang="sv-SE" sz="1800" b="0" i="0" u="none" strike="noStrike" kern="1200" cap="none" spc="0" baseline="0" dirty="0">
                <a:solidFill>
                  <a:srgbClr val="000000"/>
                </a:solidFill>
                <a:uFillTx/>
                <a:latin typeface="Calibri"/>
              </a:rPr>
              <a:t>15:30 Avslutning</a:t>
            </a:r>
            <a:endParaRPr lang="en-US" sz="1800" b="0" i="0" u="none" strike="noStrike" kern="1200" cap="none" spc="0" baseline="0" dirty="0">
              <a:solidFill>
                <a:srgbClr val="000000"/>
              </a:solidFill>
              <a:uFillTx/>
              <a:latin typeface="Calibri"/>
            </a:endParaRPr>
          </a:p>
        </p:txBody>
      </p:sp>
      <p:pic>
        <p:nvPicPr>
          <p:cNvPr id="4" name="Picture 5"/>
          <p:cNvPicPr>
            <a:picLocks noChangeAspect="1"/>
          </p:cNvPicPr>
          <p:nvPr/>
        </p:nvPicPr>
        <p:blipFill>
          <a:blip r:embed="rId2"/>
          <a:srcRect/>
          <a:stretch>
            <a:fillRect/>
          </a:stretch>
        </p:blipFill>
        <p:spPr>
          <a:xfrm>
            <a:off x="10837861" y="0"/>
            <a:ext cx="1354134" cy="2278063"/>
          </a:xfrm>
          <a:prstGeom prst="rect">
            <a:avLst/>
          </a:prstGeom>
          <a:noFill/>
          <a:ln cap="flat">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txBox="1">
            <a:spLocks noGrp="1"/>
          </p:cNvSpPr>
          <p:nvPr>
            <p:ph type="title"/>
          </p:nvPr>
        </p:nvSpPr>
        <p:spPr>
          <a:xfrm>
            <a:off x="1006288" y="274640"/>
            <a:ext cx="9773472" cy="1143000"/>
          </a:xfrm>
        </p:spPr>
        <p:txBody>
          <a:bodyPr>
            <a:normAutofit fontScale="90000"/>
          </a:bodyPr>
          <a:lstStyle/>
          <a:p>
            <a:pPr lvl="0"/>
            <a:r>
              <a:rPr lang="sv-SE" dirty="0" err="1" smtClean="0">
                <a:solidFill>
                  <a:srgbClr val="FFFFFF"/>
                </a:solidFill>
              </a:rPr>
              <a:t>PlaneriStafettSngskonferens</a:t>
            </a:r>
            <a:r>
              <a:rPr lang="sv-SE" dirty="0" smtClean="0">
                <a:solidFill>
                  <a:srgbClr val="FFFFFF"/>
                </a:solidFill>
              </a:rPr>
              <a:t> </a:t>
            </a:r>
            <a:r>
              <a:rPr lang="sv-SE" dirty="0">
                <a:solidFill>
                  <a:srgbClr val="FFFFFF"/>
                </a:solidFill>
              </a:rPr>
              <a:t>Upplands </a:t>
            </a:r>
            <a:r>
              <a:rPr lang="sv-SE" dirty="0" err="1" smtClean="0">
                <a:solidFill>
                  <a:srgbClr val="FFFFFF"/>
                </a:solidFill>
              </a:rPr>
              <a:t>OrientStering</a:t>
            </a:r>
            <a:endParaRPr lang="en-US" dirty="0">
              <a:solidFill>
                <a:srgbClr val="FFFFFF"/>
              </a:solidFill>
            </a:endParaRPr>
          </a:p>
        </p:txBody>
      </p:sp>
      <p:pic>
        <p:nvPicPr>
          <p:cNvPr id="3" name="Picture 5"/>
          <p:cNvPicPr>
            <a:picLocks noChangeAspect="1"/>
          </p:cNvPicPr>
          <p:nvPr/>
        </p:nvPicPr>
        <p:blipFill>
          <a:blip r:embed="rId3"/>
          <a:srcRect/>
          <a:stretch>
            <a:fillRect/>
          </a:stretch>
        </p:blipFill>
        <p:spPr>
          <a:xfrm>
            <a:off x="10837861" y="0"/>
            <a:ext cx="1354134" cy="2278063"/>
          </a:xfrm>
          <a:prstGeom prst="rect">
            <a:avLst/>
          </a:prstGeom>
          <a:noFill/>
          <a:ln cap="flat">
            <a:noFill/>
          </a:ln>
        </p:spPr>
      </p:pic>
      <p:pic>
        <p:nvPicPr>
          <p:cNvPr id="4" name="Bildobjekt 3"/>
          <p:cNvPicPr>
            <a:picLocks noChangeAspect="1"/>
          </p:cNvPicPr>
          <p:nvPr/>
        </p:nvPicPr>
        <p:blipFill>
          <a:blip r:embed="rId4"/>
          <a:stretch>
            <a:fillRect/>
          </a:stretch>
        </p:blipFill>
        <p:spPr>
          <a:xfrm>
            <a:off x="249482" y="944684"/>
            <a:ext cx="10239375" cy="5562600"/>
          </a:xfrm>
          <a:prstGeom prst="rect">
            <a:avLst/>
          </a:prstGeom>
        </p:spPr>
      </p:pic>
    </p:spTree>
    <p:extLst>
      <p:ext uri="{BB962C8B-B14F-4D97-AF65-F5344CB8AC3E}">
        <p14:creationId xmlns:p14="http://schemas.microsoft.com/office/powerpoint/2010/main" val="1088992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txBox="1">
            <a:spLocks noGrp="1"/>
          </p:cNvSpPr>
          <p:nvPr>
            <p:ph type="title"/>
          </p:nvPr>
        </p:nvSpPr>
        <p:spPr>
          <a:xfrm>
            <a:off x="1006288" y="274640"/>
            <a:ext cx="9773472" cy="1143000"/>
          </a:xfrm>
        </p:spPr>
        <p:txBody>
          <a:bodyPr>
            <a:normAutofit fontScale="90000"/>
          </a:bodyPr>
          <a:lstStyle/>
          <a:p>
            <a:pPr lvl="0"/>
            <a:r>
              <a:rPr lang="sv-SE" dirty="0" err="1" smtClean="0">
                <a:solidFill>
                  <a:srgbClr val="FFFFFF"/>
                </a:solidFill>
              </a:rPr>
              <a:t>PlaneriStafettSngskonferens</a:t>
            </a:r>
            <a:r>
              <a:rPr lang="sv-SE" dirty="0" smtClean="0">
                <a:solidFill>
                  <a:srgbClr val="FFFFFF"/>
                </a:solidFill>
              </a:rPr>
              <a:t> </a:t>
            </a:r>
            <a:r>
              <a:rPr lang="sv-SE" dirty="0">
                <a:solidFill>
                  <a:srgbClr val="FFFFFF"/>
                </a:solidFill>
              </a:rPr>
              <a:t>Upplands </a:t>
            </a:r>
            <a:r>
              <a:rPr lang="sv-SE" dirty="0" err="1" smtClean="0">
                <a:solidFill>
                  <a:srgbClr val="FFFFFF"/>
                </a:solidFill>
              </a:rPr>
              <a:t>OrientStering</a:t>
            </a:r>
            <a:endParaRPr lang="en-US" dirty="0">
              <a:solidFill>
                <a:srgbClr val="FFFFFF"/>
              </a:solidFill>
            </a:endParaRPr>
          </a:p>
        </p:txBody>
      </p:sp>
      <p:pic>
        <p:nvPicPr>
          <p:cNvPr id="3" name="Picture 5"/>
          <p:cNvPicPr>
            <a:picLocks noChangeAspect="1"/>
          </p:cNvPicPr>
          <p:nvPr/>
        </p:nvPicPr>
        <p:blipFill>
          <a:blip r:embed="rId3"/>
          <a:srcRect/>
          <a:stretch>
            <a:fillRect/>
          </a:stretch>
        </p:blipFill>
        <p:spPr>
          <a:xfrm>
            <a:off x="10837861" y="0"/>
            <a:ext cx="1354134" cy="2278063"/>
          </a:xfrm>
          <a:prstGeom prst="rect">
            <a:avLst/>
          </a:prstGeom>
          <a:noFill/>
          <a:ln cap="flat">
            <a:noFill/>
          </a:ln>
        </p:spPr>
      </p:pic>
      <p:pic>
        <p:nvPicPr>
          <p:cNvPr id="5" name="Bildobjekt 4"/>
          <p:cNvPicPr>
            <a:picLocks noChangeAspect="1"/>
          </p:cNvPicPr>
          <p:nvPr/>
        </p:nvPicPr>
        <p:blipFill>
          <a:blip r:embed="rId4"/>
          <a:stretch>
            <a:fillRect/>
          </a:stretch>
        </p:blipFill>
        <p:spPr>
          <a:xfrm>
            <a:off x="347662" y="637076"/>
            <a:ext cx="10277475" cy="5724525"/>
          </a:xfrm>
          <a:prstGeom prst="rect">
            <a:avLst/>
          </a:prstGeom>
        </p:spPr>
      </p:pic>
    </p:spTree>
    <p:extLst>
      <p:ext uri="{BB962C8B-B14F-4D97-AF65-F5344CB8AC3E}">
        <p14:creationId xmlns:p14="http://schemas.microsoft.com/office/powerpoint/2010/main" val="1901218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ctrTitle"/>
          </p:nvPr>
        </p:nvSpPr>
        <p:spPr>
          <a:xfrm>
            <a:off x="998290" y="2589148"/>
            <a:ext cx="10363200" cy="1626920"/>
          </a:xfrm>
        </p:spPr>
        <p:txBody>
          <a:bodyPr>
            <a:normAutofit fontScale="90000"/>
          </a:bodyPr>
          <a:lstStyle/>
          <a:p>
            <a:r>
              <a:rPr lang="sv-SE" sz="6700" dirty="0" smtClean="0"/>
              <a:t>Deltagande i tävlingar</a:t>
            </a:r>
            <a:br>
              <a:rPr lang="sv-SE" sz="6700" dirty="0" smtClean="0"/>
            </a:br>
            <a:r>
              <a:rPr lang="sv-SE" sz="6700" dirty="0" smtClean="0"/>
              <a:t>2010-2023</a:t>
            </a:r>
            <a:br>
              <a:rPr lang="sv-SE" sz="6700" dirty="0" smtClean="0"/>
            </a:br>
            <a:r>
              <a:rPr lang="sv-SE" sz="6700" dirty="0" smtClean="0"/>
              <a:t>Uppland</a:t>
            </a:r>
            <a:r>
              <a:rPr lang="sv-SE" sz="4800" dirty="0" smtClean="0"/>
              <a:t/>
            </a:r>
            <a:br>
              <a:rPr lang="sv-SE" sz="4800" dirty="0" smtClean="0"/>
            </a:br>
            <a:endParaRPr lang="sv-SE" sz="4800" dirty="0" smtClean="0"/>
          </a:p>
        </p:txBody>
      </p:sp>
      <p:pic>
        <p:nvPicPr>
          <p:cNvPr id="18435" name="Picture 5"/>
          <p:cNvPicPr>
            <a:picLocks noChangeAspect="1"/>
          </p:cNvPicPr>
          <p:nvPr/>
        </p:nvPicPr>
        <p:blipFill>
          <a:blip r:embed="rId2" cstate="print"/>
          <a:srcRect/>
          <a:stretch>
            <a:fillRect/>
          </a:stretch>
        </p:blipFill>
        <p:spPr bwMode="auto">
          <a:xfrm>
            <a:off x="10837863" y="0"/>
            <a:ext cx="1354137" cy="2278063"/>
          </a:xfrm>
          <a:prstGeom prst="rect">
            <a:avLst/>
          </a:prstGeom>
          <a:noFill/>
          <a:ln w="9525">
            <a:noFill/>
            <a:miter lim="800000"/>
            <a:headEnd/>
            <a:tailEnd/>
          </a:ln>
        </p:spPr>
      </p:pic>
    </p:spTree>
    <p:extLst>
      <p:ext uri="{BB962C8B-B14F-4D97-AF65-F5344CB8AC3E}">
        <p14:creationId xmlns:p14="http://schemas.microsoft.com/office/powerpoint/2010/main" val="22022820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5"/>
          <p:cNvPicPr>
            <a:picLocks noChangeAspect="1"/>
          </p:cNvPicPr>
          <p:nvPr/>
        </p:nvPicPr>
        <p:blipFill>
          <a:blip r:embed="rId3" cstate="print"/>
          <a:srcRect/>
          <a:stretch>
            <a:fillRect/>
          </a:stretch>
        </p:blipFill>
        <p:spPr bwMode="auto">
          <a:xfrm>
            <a:off x="10837863" y="0"/>
            <a:ext cx="1354137" cy="2278063"/>
          </a:xfrm>
          <a:prstGeom prst="rect">
            <a:avLst/>
          </a:prstGeom>
          <a:noFill/>
          <a:ln w="9525">
            <a:noFill/>
            <a:miter lim="800000"/>
            <a:headEnd/>
            <a:tailEnd/>
          </a:ln>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4089" y="576737"/>
            <a:ext cx="10027649" cy="6016590"/>
          </a:xfrm>
          <a:prstGeom prst="rect">
            <a:avLst/>
          </a:prstGeom>
        </p:spPr>
      </p:pic>
    </p:spTree>
    <p:extLst>
      <p:ext uri="{BB962C8B-B14F-4D97-AF65-F5344CB8AC3E}">
        <p14:creationId xmlns:p14="http://schemas.microsoft.com/office/powerpoint/2010/main" val="1025719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5"/>
          <p:cNvPicPr>
            <a:picLocks noChangeAspect="1"/>
          </p:cNvPicPr>
          <p:nvPr/>
        </p:nvPicPr>
        <p:blipFill>
          <a:blip r:embed="rId3" cstate="print"/>
          <a:srcRect/>
          <a:stretch>
            <a:fillRect/>
          </a:stretch>
        </p:blipFill>
        <p:spPr bwMode="auto">
          <a:xfrm>
            <a:off x="10837863" y="0"/>
            <a:ext cx="1354137" cy="2278063"/>
          </a:xfrm>
          <a:prstGeom prst="rect">
            <a:avLst/>
          </a:prstGeom>
          <a:noFill/>
          <a:ln w="9525">
            <a:noFill/>
            <a:miter lim="800000"/>
            <a:headEnd/>
            <a:tailEnd/>
          </a:ln>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867" y="559959"/>
            <a:ext cx="10044427" cy="6026656"/>
          </a:xfrm>
          <a:prstGeom prst="rect">
            <a:avLst/>
          </a:prstGeom>
        </p:spPr>
      </p:pic>
    </p:spTree>
    <p:extLst>
      <p:ext uri="{BB962C8B-B14F-4D97-AF65-F5344CB8AC3E}">
        <p14:creationId xmlns:p14="http://schemas.microsoft.com/office/powerpoint/2010/main" val="30381648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5"/>
          <p:cNvPicPr>
            <a:picLocks noChangeAspect="1"/>
          </p:cNvPicPr>
          <p:nvPr/>
        </p:nvPicPr>
        <p:blipFill>
          <a:blip r:embed="rId3" cstate="print"/>
          <a:srcRect/>
          <a:stretch>
            <a:fillRect/>
          </a:stretch>
        </p:blipFill>
        <p:spPr bwMode="auto">
          <a:xfrm>
            <a:off x="10837863" y="0"/>
            <a:ext cx="1354137" cy="2278063"/>
          </a:xfrm>
          <a:prstGeom prst="rect">
            <a:avLst/>
          </a:prstGeom>
          <a:noFill/>
          <a:ln w="9525">
            <a:noFill/>
            <a:miter lim="800000"/>
            <a:headEnd/>
            <a:tailEnd/>
          </a:ln>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8588" y="551570"/>
            <a:ext cx="10140203" cy="6084122"/>
          </a:xfrm>
          <a:prstGeom prst="rect">
            <a:avLst/>
          </a:prstGeom>
        </p:spPr>
      </p:pic>
    </p:spTree>
    <p:extLst>
      <p:ext uri="{BB962C8B-B14F-4D97-AF65-F5344CB8AC3E}">
        <p14:creationId xmlns:p14="http://schemas.microsoft.com/office/powerpoint/2010/main" val="3232953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5"/>
          <p:cNvPicPr>
            <a:picLocks noChangeAspect="1"/>
          </p:cNvPicPr>
          <p:nvPr/>
        </p:nvPicPr>
        <p:blipFill>
          <a:blip r:embed="rId3" cstate="print"/>
          <a:srcRect/>
          <a:stretch>
            <a:fillRect/>
          </a:stretch>
        </p:blipFill>
        <p:spPr bwMode="auto">
          <a:xfrm>
            <a:off x="10837863" y="0"/>
            <a:ext cx="1354137" cy="2278063"/>
          </a:xfrm>
          <a:prstGeom prst="rect">
            <a:avLst/>
          </a:prstGeom>
          <a:noFill/>
          <a:ln w="9525">
            <a:noFill/>
            <a:miter lim="800000"/>
            <a:headEnd/>
            <a:tailEnd/>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3423" y="492847"/>
            <a:ext cx="10111538" cy="6066923"/>
          </a:xfrm>
          <a:prstGeom prst="rect">
            <a:avLst/>
          </a:prstGeom>
        </p:spPr>
      </p:pic>
    </p:spTree>
    <p:extLst>
      <p:ext uri="{BB962C8B-B14F-4D97-AF65-F5344CB8AC3E}">
        <p14:creationId xmlns:p14="http://schemas.microsoft.com/office/powerpoint/2010/main" val="1170625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3294</TotalTime>
  <Words>397</Words>
  <Application>Microsoft Office PowerPoint</Application>
  <PresentationFormat>Bredbild</PresentationFormat>
  <Paragraphs>39</Paragraphs>
  <Slides>14</Slides>
  <Notes>7</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14</vt:i4>
      </vt:variant>
    </vt:vector>
  </HeadingPairs>
  <TitlesOfParts>
    <vt:vector size="19" baseType="lpstr">
      <vt:lpstr>Arial</vt:lpstr>
      <vt:lpstr>Calibri</vt:lpstr>
      <vt:lpstr>Calibri Light</vt:lpstr>
      <vt:lpstr>Times New Roman</vt:lpstr>
      <vt:lpstr>Office tema</vt:lpstr>
      <vt:lpstr>Planeringskonferens  Upplands orienteringsförbund  25 november 2023</vt:lpstr>
      <vt:lpstr>Program för dagen</vt:lpstr>
      <vt:lpstr>PlaneriStafettSngskonferens Upplands OrientStering</vt:lpstr>
      <vt:lpstr>PlaneriStafettSngskonferens Upplands OrientStering</vt:lpstr>
      <vt:lpstr>Deltagande i tävlingar 2010-2023 Uppland </vt:lpstr>
      <vt:lpstr>PowerPoint-presentation</vt:lpstr>
      <vt:lpstr>PowerPoint-presentation</vt:lpstr>
      <vt:lpstr>PowerPoint-presentation</vt:lpstr>
      <vt:lpstr>PowerPoint-presentation</vt:lpstr>
      <vt:lpstr>PowerPoint-presentation</vt:lpstr>
      <vt:lpstr>Stafett-DM</vt:lpstr>
      <vt:lpstr>Större, årlig stafett i distriktet</vt:lpstr>
      <vt:lpstr>Norra Uppland</vt:lpstr>
      <vt:lpstr>Ökat samarbete för att behålla och utveckla juniorer/seniorer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Planeringskonferens  Upplands orienteringsförbund  26 november 2022</dc:title>
  <dc:creator>Johan Westerbergh</dc:creator>
  <cp:lastModifiedBy>Johan Westerbergh</cp:lastModifiedBy>
  <cp:revision>12</cp:revision>
  <dcterms:created xsi:type="dcterms:W3CDTF">2022-10-28T11:45:45Z</dcterms:created>
  <dcterms:modified xsi:type="dcterms:W3CDTF">2023-12-05T19:39:21Z</dcterms:modified>
</cp:coreProperties>
</file>